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7e461db26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b2c9637c34836"/>
  </p:sldMasterIdLst>
  <p:sldIdLst>
    <p:sldId xmlns:r="http://schemas.openxmlformats.org/officeDocument/2006/relationships" id="256" r:id="R88486663cd6d4489"/>
    <p:sldId xmlns:r="http://schemas.openxmlformats.org/officeDocument/2006/relationships" id="257" r:id="R3e2d3602e980443a"/>
    <p:sldId xmlns:r="http://schemas.openxmlformats.org/officeDocument/2006/relationships" id="258" r:id="R524ecc11d6a94601"/>
    <p:sldId xmlns:r="http://schemas.openxmlformats.org/officeDocument/2006/relationships" id="259" r:id="R6d1f4627238543a3"/>
    <p:sldId xmlns:r="http://schemas.openxmlformats.org/officeDocument/2006/relationships" id="260" r:id="R61da3700cf714578"/>
    <p:sldId xmlns:r="http://schemas.openxmlformats.org/officeDocument/2006/relationships" id="261" r:id="R5fc52bed98a248e9"/>
    <p:sldId xmlns:r="http://schemas.openxmlformats.org/officeDocument/2006/relationships" id="262" r:id="R6608da6356a5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b2c9637c34836" /><Relationship Type="http://schemas.openxmlformats.org/officeDocument/2006/relationships/slide" Target="/ppt/slides/slide1.xml" Id="R88486663cd6d4489" /><Relationship Type="http://schemas.openxmlformats.org/officeDocument/2006/relationships/slide" Target="/ppt/slides/slide2.xml" Id="R3e2d3602e980443a" /><Relationship Type="http://schemas.openxmlformats.org/officeDocument/2006/relationships/slide" Target="/ppt/slides/slide3.xml" Id="R524ecc11d6a94601" /><Relationship Type="http://schemas.openxmlformats.org/officeDocument/2006/relationships/slide" Target="/ppt/slides/slide4.xml" Id="R6d1f4627238543a3" /><Relationship Type="http://schemas.openxmlformats.org/officeDocument/2006/relationships/slide" Target="/ppt/slides/slide5.xml" Id="R61da3700cf714578" /><Relationship Type="http://schemas.openxmlformats.org/officeDocument/2006/relationships/slide" Target="/ppt/slides/slide6.xml" Id="R5fc52bed98a248e9" /><Relationship Type="http://schemas.openxmlformats.org/officeDocument/2006/relationships/slide" Target="/ppt/slides/slide7.xml" Id="R6608da6356a5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16d844f64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25f19e9f74dcd" /><Relationship Type="http://schemas.openxmlformats.org/officeDocument/2006/relationships/theme" Target="/ppt/slideMasters/theme/theme1.xml" Id="Ra6445af1e9f3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25f19e9f74d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7cdf2376d42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26dfc5f0b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9fb51405d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0bc904c7e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e2d0a321e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d14c431df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76ecd9101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RYGGRADEN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RYGGRADEN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1 254 179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6 177 291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TAVARES HILDE SJO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TAVARES RUI SANCHO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Hulda Garborgs veg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hildestavares@gmail.com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ryggraden.no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994 231 235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RYGGRADEN AS</a:t>
            </a:r>
          </a:p>
        </p:txBody>
      </p:sp>
    </p:spTree>
  </p:cSld>
  <p:clrMapOvr>
    <a:masterClrMapping xmlns:a="http://schemas.openxmlformats.org/drawingml/2006/main"/>
  </p:clrMapOvr>
</p:sld>
</file>