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6137620a9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f5c2fe9354091"/>
  </p:sldMasterIdLst>
  <p:sldIdLst>
    <p:sldId xmlns:r="http://schemas.openxmlformats.org/officeDocument/2006/relationships" id="256" r:id="Ra93f9655caf24705"/>
    <p:sldId xmlns:r="http://schemas.openxmlformats.org/officeDocument/2006/relationships" id="257" r:id="Rc90acfbb99014fc1"/>
    <p:sldId xmlns:r="http://schemas.openxmlformats.org/officeDocument/2006/relationships" id="258" r:id="Rf5bedba94eac403b"/>
    <p:sldId xmlns:r="http://schemas.openxmlformats.org/officeDocument/2006/relationships" id="259" r:id="R57ee64f2a0e3489d"/>
    <p:sldId xmlns:r="http://schemas.openxmlformats.org/officeDocument/2006/relationships" id="260" r:id="R4b89e9b4f05044cf"/>
    <p:sldId xmlns:r="http://schemas.openxmlformats.org/officeDocument/2006/relationships" id="261" r:id="R6a32213572ff4344"/>
    <p:sldId xmlns:r="http://schemas.openxmlformats.org/officeDocument/2006/relationships" id="262" r:id="R652edc1f9353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f5c2fe9354091" /><Relationship Type="http://schemas.openxmlformats.org/officeDocument/2006/relationships/slide" Target="/ppt/slides/slide1.xml" Id="Ra93f9655caf24705" /><Relationship Type="http://schemas.openxmlformats.org/officeDocument/2006/relationships/slide" Target="/ppt/slides/slide2.xml" Id="Rc90acfbb99014fc1" /><Relationship Type="http://schemas.openxmlformats.org/officeDocument/2006/relationships/slide" Target="/ppt/slides/slide3.xml" Id="Rf5bedba94eac403b" /><Relationship Type="http://schemas.openxmlformats.org/officeDocument/2006/relationships/slide" Target="/ppt/slides/slide4.xml" Id="R57ee64f2a0e3489d" /><Relationship Type="http://schemas.openxmlformats.org/officeDocument/2006/relationships/slide" Target="/ppt/slides/slide5.xml" Id="R4b89e9b4f05044cf" /><Relationship Type="http://schemas.openxmlformats.org/officeDocument/2006/relationships/slide" Target="/ppt/slides/slide6.xml" Id="R6a32213572ff4344" /><Relationship Type="http://schemas.openxmlformats.org/officeDocument/2006/relationships/slide" Target="/ppt/slides/slide7.xml" Id="R652edc1f9353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69c182635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f7f258249407c" /><Relationship Type="http://schemas.openxmlformats.org/officeDocument/2006/relationships/theme" Target="/ppt/slideMasters/theme/theme1.xml" Id="R8a9be21a336741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5f7f258249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f7b29e90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f9c98a03e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e76ae4fb9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5c4fd3454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bbdb1356e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f26ae3332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6f483bc9246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&amp; BLIKK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&amp; BLIKK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&amp; BLIKK BYGG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&amp; BLIKK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&amp; BLIKK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&amp; BLIKK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15 481 293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−1 634 952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−1 621 722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5 330 405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&amp; BLIKK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MAREK OPRZANSKI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IZABELLA PATRYCJA OPRZANSKA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&amp; BLIKK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marek@takblikk.no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&amp; BLIKK BYGG AS</a:t>
            </a:r>
          </a:p>
        </p:txBody>
      </p:sp>
    </p:spTree>
  </p:cSld>
  <p:clrMapOvr>
    <a:masterClrMapping xmlns:a="http://schemas.openxmlformats.org/drawingml/2006/main"/>
  </p:clrMapOvr>
</p:sld>
</file>