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cb9a50160174ab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46994fc478b4d6a"/>
  </p:sldMasterIdLst>
  <p:sldIdLst>
    <p:sldId xmlns:r="http://schemas.openxmlformats.org/officeDocument/2006/relationships" id="256" r:id="R3dca52cb28ff4900"/>
    <p:sldId xmlns:r="http://schemas.openxmlformats.org/officeDocument/2006/relationships" id="257" r:id="R0ef8b13ad3e34137"/>
    <p:sldId xmlns:r="http://schemas.openxmlformats.org/officeDocument/2006/relationships" id="258" r:id="R40b987007a444773"/>
    <p:sldId xmlns:r="http://schemas.openxmlformats.org/officeDocument/2006/relationships" id="259" r:id="R2311015d48894a8c"/>
    <p:sldId xmlns:r="http://schemas.openxmlformats.org/officeDocument/2006/relationships" id="260" r:id="R2aeb255b2e9a4922"/>
    <p:sldId xmlns:r="http://schemas.openxmlformats.org/officeDocument/2006/relationships" id="261" r:id="Rd6d6e0e9778b471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46994fc478b4d6a" /><Relationship Type="http://schemas.openxmlformats.org/officeDocument/2006/relationships/slide" Target="/ppt/slides/slide1.xml" Id="R3dca52cb28ff4900" /><Relationship Type="http://schemas.openxmlformats.org/officeDocument/2006/relationships/slide" Target="/ppt/slides/slide2.xml" Id="R0ef8b13ad3e34137" /><Relationship Type="http://schemas.openxmlformats.org/officeDocument/2006/relationships/slide" Target="/ppt/slides/slide3.xml" Id="R40b987007a444773" /><Relationship Type="http://schemas.openxmlformats.org/officeDocument/2006/relationships/slide" Target="/ppt/slides/slide4.xml" Id="R2311015d48894a8c" /><Relationship Type="http://schemas.openxmlformats.org/officeDocument/2006/relationships/slide" Target="/ppt/slides/slide5.xml" Id="R2aeb255b2e9a4922" /><Relationship Type="http://schemas.openxmlformats.org/officeDocument/2006/relationships/slide" Target="/ppt/slides/slide6.xml" Id="Rd6d6e0e9778b471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f53c5f198f2449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0307cc57f54249" /><Relationship Type="http://schemas.openxmlformats.org/officeDocument/2006/relationships/theme" Target="/ppt/slideMasters/theme/theme1.xml" Id="R3dbcba11717040c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c0307cc57f5424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7352864e67411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fe54665747488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afc313612b425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02483e4a564cb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15754b60ac49b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b04220786b412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MATHO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MATHO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MATHO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MATHO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MATHO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MATHO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TORE HINSVERK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MATHO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Sigrid Undsets veg 27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7023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994 191 950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MATHO AS</a:t>
            </a:r>
          </a:p>
        </p:txBody>
      </p:sp>
    </p:spTree>
  </p:cSld>
  <p:clrMapOvr>
    <a:masterClrMapping xmlns:a="http://schemas.openxmlformats.org/drawingml/2006/main"/>
  </p:clrMapOvr>
</p:sld>
</file>