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5db30d654e48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2d3f3daf3a4526"/>
  </p:sldMasterIdLst>
  <p:sldIdLst>
    <p:sldId xmlns:r="http://schemas.openxmlformats.org/officeDocument/2006/relationships" id="256" r:id="R8603a1180fd240b9"/>
    <p:sldId xmlns:r="http://schemas.openxmlformats.org/officeDocument/2006/relationships" id="257" r:id="Red7415d963464571"/>
    <p:sldId xmlns:r="http://schemas.openxmlformats.org/officeDocument/2006/relationships" id="258" r:id="Rf98ab5024c1b4688"/>
    <p:sldId xmlns:r="http://schemas.openxmlformats.org/officeDocument/2006/relationships" id="259" r:id="Reced637259454667"/>
    <p:sldId xmlns:r="http://schemas.openxmlformats.org/officeDocument/2006/relationships" id="260" r:id="R4cb0ca95925148cf"/>
    <p:sldId xmlns:r="http://schemas.openxmlformats.org/officeDocument/2006/relationships" id="261" r:id="Ra12a1d849ae84923"/>
    <p:sldId xmlns:r="http://schemas.openxmlformats.org/officeDocument/2006/relationships" id="262" r:id="R94a9eba7e46b43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2d3f3daf3a4526" /><Relationship Type="http://schemas.openxmlformats.org/officeDocument/2006/relationships/slide" Target="/ppt/slides/slide1.xml" Id="R8603a1180fd240b9" /><Relationship Type="http://schemas.openxmlformats.org/officeDocument/2006/relationships/slide" Target="/ppt/slides/slide2.xml" Id="Red7415d963464571" /><Relationship Type="http://schemas.openxmlformats.org/officeDocument/2006/relationships/slide" Target="/ppt/slides/slide3.xml" Id="Rf98ab5024c1b4688" /><Relationship Type="http://schemas.openxmlformats.org/officeDocument/2006/relationships/slide" Target="/ppt/slides/slide4.xml" Id="Reced637259454667" /><Relationship Type="http://schemas.openxmlformats.org/officeDocument/2006/relationships/slide" Target="/ppt/slides/slide5.xml" Id="R4cb0ca95925148cf" /><Relationship Type="http://schemas.openxmlformats.org/officeDocument/2006/relationships/slide" Target="/ppt/slides/slide6.xml" Id="Ra12a1d849ae84923" /><Relationship Type="http://schemas.openxmlformats.org/officeDocument/2006/relationships/slide" Target="/ppt/slides/slide7.xml" Id="R94a9eba7e46b43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5d71f659be4b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4db287cfc94e2d" /><Relationship Type="http://schemas.openxmlformats.org/officeDocument/2006/relationships/theme" Target="/ppt/slideMasters/theme/theme1.xml" Id="R0422147744414a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4db287cfc94e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538845f38943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d3c60160764f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7d42c8f76c40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b963b83e554a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d59408733c4d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71e584929347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ecd8b832fc4c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WELLWORK INNOVATION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WELLWORK INNOVATION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WELLWORK INNOVATION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WELLWORK INNOVATION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WELLWORK INNOVATION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WELLWORK INNOVATION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6 476 074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154 834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30 731 193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17 124 307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42 934 274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WELLWORK INNOVATION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SVCMV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WELLWORK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WELLWORK INNOVATION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92 80 57 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stian@wellworkinnovation.com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www.wellworkinnovation.com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994 190 857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WELLWORK INNOVATION AS</a:t>
            </a:r>
          </a:p>
        </p:txBody>
      </p:sp>
    </p:spTree>
  </p:cSld>
  <p:clrMapOvr>
    <a:masterClrMapping xmlns:a="http://schemas.openxmlformats.org/drawingml/2006/main"/>
  </p:clrMapOvr>
</p:sld>
</file>