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b38569f8e544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2dad6e82744183"/>
  </p:sldMasterIdLst>
  <p:sldIdLst>
    <p:sldId xmlns:r="http://schemas.openxmlformats.org/officeDocument/2006/relationships" id="256" r:id="R72107bc445ad4620"/>
    <p:sldId xmlns:r="http://schemas.openxmlformats.org/officeDocument/2006/relationships" id="257" r:id="R0479475c112a4266"/>
    <p:sldId xmlns:r="http://schemas.openxmlformats.org/officeDocument/2006/relationships" id="258" r:id="R4980e6af71ee465a"/>
    <p:sldId xmlns:r="http://schemas.openxmlformats.org/officeDocument/2006/relationships" id="259" r:id="R62a2c2acf23947b8"/>
    <p:sldId xmlns:r="http://schemas.openxmlformats.org/officeDocument/2006/relationships" id="260" r:id="R287f0cf8656d432b"/>
    <p:sldId xmlns:r="http://schemas.openxmlformats.org/officeDocument/2006/relationships" id="261" r:id="R44a0416ad1f842f9"/>
    <p:sldId xmlns:r="http://schemas.openxmlformats.org/officeDocument/2006/relationships" id="262" r:id="Rfa9b4394526847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dad6e82744183" /><Relationship Type="http://schemas.openxmlformats.org/officeDocument/2006/relationships/slide" Target="/ppt/slides/slide1.xml" Id="R72107bc445ad4620" /><Relationship Type="http://schemas.openxmlformats.org/officeDocument/2006/relationships/slide" Target="/ppt/slides/slide2.xml" Id="R0479475c112a4266" /><Relationship Type="http://schemas.openxmlformats.org/officeDocument/2006/relationships/slide" Target="/ppt/slides/slide3.xml" Id="R4980e6af71ee465a" /><Relationship Type="http://schemas.openxmlformats.org/officeDocument/2006/relationships/slide" Target="/ppt/slides/slide4.xml" Id="R62a2c2acf23947b8" /><Relationship Type="http://schemas.openxmlformats.org/officeDocument/2006/relationships/slide" Target="/ppt/slides/slide5.xml" Id="R287f0cf8656d432b" /><Relationship Type="http://schemas.openxmlformats.org/officeDocument/2006/relationships/slide" Target="/ppt/slides/slide6.xml" Id="R44a0416ad1f842f9" /><Relationship Type="http://schemas.openxmlformats.org/officeDocument/2006/relationships/slide" Target="/ppt/slides/slide7.xml" Id="Rfa9b4394526847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baec138a5441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71433936e4c0d" /><Relationship Type="http://schemas.openxmlformats.org/officeDocument/2006/relationships/theme" Target="/ppt/slideMasters/theme/theme1.xml" Id="Rffd1de69952c42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b71433936e4c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ce4b7a75546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4a70a673349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04cfd5df843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2676940e548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f496be0c042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330fffc774d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88cee80b647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LRT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LRT HOLDING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251 747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485 228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HENRY HELGESEN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IVAR HELGESEN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HELGE HELGESEN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Helge Helgesen, Moneveien 30C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994 188 690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LRT HOLDING AS</a:t>
            </a:r>
          </a:p>
        </p:txBody>
      </p:sp>
    </p:spTree>
  </p:cSld>
  <p:clrMapOvr>
    <a:masterClrMapping xmlns:a="http://schemas.openxmlformats.org/drawingml/2006/main"/>
  </p:clrMapOvr>
</p:sld>
</file>