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d96983f11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524c9494544b9"/>
  </p:sldMasterIdLst>
  <p:sldIdLst>
    <p:sldId xmlns:r="http://schemas.openxmlformats.org/officeDocument/2006/relationships" id="256" r:id="R4bfde55edb294d8f"/>
    <p:sldId xmlns:r="http://schemas.openxmlformats.org/officeDocument/2006/relationships" id="257" r:id="Rf9847bc79f914d3d"/>
    <p:sldId xmlns:r="http://schemas.openxmlformats.org/officeDocument/2006/relationships" id="258" r:id="R84e7eaeb391e468e"/>
    <p:sldId xmlns:r="http://schemas.openxmlformats.org/officeDocument/2006/relationships" id="259" r:id="R4f12a7d423bb49be"/>
    <p:sldId xmlns:r="http://schemas.openxmlformats.org/officeDocument/2006/relationships" id="260" r:id="R38d8442605434cb1"/>
    <p:sldId xmlns:r="http://schemas.openxmlformats.org/officeDocument/2006/relationships" id="261" r:id="R0a277a529609406b"/>
    <p:sldId xmlns:r="http://schemas.openxmlformats.org/officeDocument/2006/relationships" id="262" r:id="R03cf298d2bcb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524c9494544b9" /><Relationship Type="http://schemas.openxmlformats.org/officeDocument/2006/relationships/slide" Target="/ppt/slides/slide1.xml" Id="R4bfde55edb294d8f" /><Relationship Type="http://schemas.openxmlformats.org/officeDocument/2006/relationships/slide" Target="/ppt/slides/slide2.xml" Id="Rf9847bc79f914d3d" /><Relationship Type="http://schemas.openxmlformats.org/officeDocument/2006/relationships/slide" Target="/ppt/slides/slide3.xml" Id="R84e7eaeb391e468e" /><Relationship Type="http://schemas.openxmlformats.org/officeDocument/2006/relationships/slide" Target="/ppt/slides/slide4.xml" Id="R4f12a7d423bb49be" /><Relationship Type="http://schemas.openxmlformats.org/officeDocument/2006/relationships/slide" Target="/ppt/slides/slide5.xml" Id="R38d8442605434cb1" /><Relationship Type="http://schemas.openxmlformats.org/officeDocument/2006/relationships/slide" Target="/ppt/slides/slide6.xml" Id="R0a277a529609406b" /><Relationship Type="http://schemas.openxmlformats.org/officeDocument/2006/relationships/slide" Target="/ppt/slides/slide7.xml" Id="R03cf298d2bcb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807b9fbe8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267744964071" /><Relationship Type="http://schemas.openxmlformats.org/officeDocument/2006/relationships/theme" Target="/ppt/slideMasters/theme/theme1.xml" Id="R8b51193a0537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326774496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81449b8ce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edd53d510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4ea947c5e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2985438af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9b7a1a18e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14ad1619048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3dd837578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TOTEN GARTNERI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TOTEN GARTNERI AS ble etablert [år] og holder til i Skreia.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5 216 821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1 183 994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2 119 699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17 631 907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GJESTVANG PER ODD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STRANDLIE-G PETTER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Gård, Mamelundsvegen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2848 Skreia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post@nordrevang.no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994 180 487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GARTNERI AS</a:t>
            </a:r>
          </a:p>
        </p:txBody>
      </p:sp>
    </p:spTree>
  </p:cSld>
  <p:clrMapOvr>
    <a:masterClrMapping xmlns:a="http://schemas.openxmlformats.org/drawingml/2006/main"/>
  </p:clrMapOvr>
</p:sld>
</file>