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6b85f98144f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670f6018744c3"/>
  </p:sldMasterIdLst>
  <p:sldIdLst>
    <p:sldId xmlns:r="http://schemas.openxmlformats.org/officeDocument/2006/relationships" id="256" r:id="Rc9a71430effe49c6"/>
    <p:sldId xmlns:r="http://schemas.openxmlformats.org/officeDocument/2006/relationships" id="257" r:id="R79abb36468414d70"/>
    <p:sldId xmlns:r="http://schemas.openxmlformats.org/officeDocument/2006/relationships" id="258" r:id="Rf0ff43aba9b349bd"/>
    <p:sldId xmlns:r="http://schemas.openxmlformats.org/officeDocument/2006/relationships" id="259" r:id="Rf1c451b52a774a48"/>
    <p:sldId xmlns:r="http://schemas.openxmlformats.org/officeDocument/2006/relationships" id="260" r:id="Rbadabad4d4ba436a"/>
    <p:sldId xmlns:r="http://schemas.openxmlformats.org/officeDocument/2006/relationships" id="261" r:id="R0232eb4f81314d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670f6018744c3" /><Relationship Type="http://schemas.openxmlformats.org/officeDocument/2006/relationships/slide" Target="/ppt/slides/slide1.xml" Id="Rc9a71430effe49c6" /><Relationship Type="http://schemas.openxmlformats.org/officeDocument/2006/relationships/slide" Target="/ppt/slides/slide2.xml" Id="R79abb36468414d70" /><Relationship Type="http://schemas.openxmlformats.org/officeDocument/2006/relationships/slide" Target="/ppt/slides/slide3.xml" Id="Rf0ff43aba9b349bd" /><Relationship Type="http://schemas.openxmlformats.org/officeDocument/2006/relationships/slide" Target="/ppt/slides/slide4.xml" Id="Rf1c451b52a774a48" /><Relationship Type="http://schemas.openxmlformats.org/officeDocument/2006/relationships/slide" Target="/ppt/slides/slide5.xml" Id="Rbadabad4d4ba436a" /><Relationship Type="http://schemas.openxmlformats.org/officeDocument/2006/relationships/slide" Target="/ppt/slides/slide6.xml" Id="R0232eb4f81314d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7b558833b48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7d9ded0154e2e" /><Relationship Type="http://schemas.openxmlformats.org/officeDocument/2006/relationships/theme" Target="/ppt/slideMasters/theme/theme1.xml" Id="R1f0dad68fa714c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f7d9ded0154e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c7c206c4b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b95ed4f8348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4e37c8203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15176ef2e4a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2a39c61764a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65a05f7e04f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77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77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77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77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77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77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77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994 176 471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77 AS</a:t>
            </a:r>
          </a:p>
        </p:txBody>
      </p:sp>
    </p:spTree>
  </p:cSld>
  <p:clrMapOvr>
    <a:masterClrMapping xmlns:a="http://schemas.openxmlformats.org/drawingml/2006/main"/>
  </p:clrMapOvr>
</p:sld>
</file>