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e05b9f831347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c2747d05b4d27"/>
  </p:sldMasterIdLst>
  <p:sldIdLst>
    <p:sldId xmlns:r="http://schemas.openxmlformats.org/officeDocument/2006/relationships" id="256" r:id="R1eba33608e394ca2"/>
    <p:sldId xmlns:r="http://schemas.openxmlformats.org/officeDocument/2006/relationships" id="257" r:id="R7101ea7c9b5e4211"/>
    <p:sldId xmlns:r="http://schemas.openxmlformats.org/officeDocument/2006/relationships" id="258" r:id="Rc9427aab70b243cb"/>
    <p:sldId xmlns:r="http://schemas.openxmlformats.org/officeDocument/2006/relationships" id="259" r:id="R542922f86ed84ec3"/>
    <p:sldId xmlns:r="http://schemas.openxmlformats.org/officeDocument/2006/relationships" id="260" r:id="R4f3e0fd5ea2543cf"/>
    <p:sldId xmlns:r="http://schemas.openxmlformats.org/officeDocument/2006/relationships" id="261" r:id="R5cd6753755ce4f43"/>
    <p:sldId xmlns:r="http://schemas.openxmlformats.org/officeDocument/2006/relationships" id="262" r:id="R69d66288c64a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c2747d05b4d27" /><Relationship Type="http://schemas.openxmlformats.org/officeDocument/2006/relationships/slide" Target="/ppt/slides/slide1.xml" Id="R1eba33608e394ca2" /><Relationship Type="http://schemas.openxmlformats.org/officeDocument/2006/relationships/slide" Target="/ppt/slides/slide2.xml" Id="R7101ea7c9b5e4211" /><Relationship Type="http://schemas.openxmlformats.org/officeDocument/2006/relationships/slide" Target="/ppt/slides/slide3.xml" Id="Rc9427aab70b243cb" /><Relationship Type="http://schemas.openxmlformats.org/officeDocument/2006/relationships/slide" Target="/ppt/slides/slide4.xml" Id="R542922f86ed84ec3" /><Relationship Type="http://schemas.openxmlformats.org/officeDocument/2006/relationships/slide" Target="/ppt/slides/slide5.xml" Id="R4f3e0fd5ea2543cf" /><Relationship Type="http://schemas.openxmlformats.org/officeDocument/2006/relationships/slide" Target="/ppt/slides/slide6.xml" Id="R5cd6753755ce4f43" /><Relationship Type="http://schemas.openxmlformats.org/officeDocument/2006/relationships/slide" Target="/ppt/slides/slide7.xml" Id="R69d66288c64a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1fc3793b24a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5afdae9154762" /><Relationship Type="http://schemas.openxmlformats.org/officeDocument/2006/relationships/theme" Target="/ppt/slideMasters/theme/theme1.xml" Id="R557895487f1741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5afdae91547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c52c16e7047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8045a6d61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f574ad8f14e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1ac01278d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400c2ce2840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f61c2ab44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3b958b3e746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VIGA EIENDOM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−139 468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2 271 511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6 515 103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KVADRATUREN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Grønnviga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tarald@tunnelvirksomhet.no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994 173 294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VIGA EIENDOM AS</a:t>
            </a:r>
          </a:p>
        </p:txBody>
      </p:sp>
    </p:spTree>
  </p:cSld>
  <p:clrMapOvr>
    <a:masterClrMapping xmlns:a="http://schemas.openxmlformats.org/drawingml/2006/main"/>
  </p:clrMapOvr>
</p:sld>
</file>