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00e097e2c45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30d870bd9b48b8"/>
  </p:sldMasterIdLst>
  <p:sldIdLst>
    <p:sldId xmlns:r="http://schemas.openxmlformats.org/officeDocument/2006/relationships" id="256" r:id="Rc2a087b9ef18432f"/>
    <p:sldId xmlns:r="http://schemas.openxmlformats.org/officeDocument/2006/relationships" id="257" r:id="Rf39b191d31cf4f3b"/>
    <p:sldId xmlns:r="http://schemas.openxmlformats.org/officeDocument/2006/relationships" id="258" r:id="R02bab9c15e3c4709"/>
    <p:sldId xmlns:r="http://schemas.openxmlformats.org/officeDocument/2006/relationships" id="259" r:id="Re71ece7b2e1b41fe"/>
    <p:sldId xmlns:r="http://schemas.openxmlformats.org/officeDocument/2006/relationships" id="260" r:id="Rb5d9557475d44884"/>
    <p:sldId xmlns:r="http://schemas.openxmlformats.org/officeDocument/2006/relationships" id="261" r:id="R1d69dfa39c7d422e"/>
    <p:sldId xmlns:r="http://schemas.openxmlformats.org/officeDocument/2006/relationships" id="262" r:id="Rff9b6cf245394a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0d870bd9b48b8" /><Relationship Type="http://schemas.openxmlformats.org/officeDocument/2006/relationships/slide" Target="/ppt/slides/slide1.xml" Id="Rc2a087b9ef18432f" /><Relationship Type="http://schemas.openxmlformats.org/officeDocument/2006/relationships/slide" Target="/ppt/slides/slide2.xml" Id="Rf39b191d31cf4f3b" /><Relationship Type="http://schemas.openxmlformats.org/officeDocument/2006/relationships/slide" Target="/ppt/slides/slide3.xml" Id="R02bab9c15e3c4709" /><Relationship Type="http://schemas.openxmlformats.org/officeDocument/2006/relationships/slide" Target="/ppt/slides/slide4.xml" Id="Re71ece7b2e1b41fe" /><Relationship Type="http://schemas.openxmlformats.org/officeDocument/2006/relationships/slide" Target="/ppt/slides/slide5.xml" Id="Rb5d9557475d44884" /><Relationship Type="http://schemas.openxmlformats.org/officeDocument/2006/relationships/slide" Target="/ppt/slides/slide6.xml" Id="R1d69dfa39c7d422e" /><Relationship Type="http://schemas.openxmlformats.org/officeDocument/2006/relationships/slide" Target="/ppt/slides/slide7.xml" Id="Rff9b6cf245394a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e2a5ce87047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76d6def394bd7" /><Relationship Type="http://schemas.openxmlformats.org/officeDocument/2006/relationships/theme" Target="/ppt/slideMasters/theme/theme1.xml" Id="R12b1b7e19cbf4f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76d6def39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4d6c207104b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795fec7aa4e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ce5107d6d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28cff7d343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f41b6641e43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93fc7fcc3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7e8f3cec2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LIVSGLEDE FOR ALLE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LIVSGLEDE FOR ALLE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3 675 876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2 548 537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3 192 862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994 164 384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LIVSGLEDE FOR ALLE AS</a:t>
            </a:r>
          </a:p>
        </p:txBody>
      </p:sp>
    </p:spTree>
  </p:cSld>
  <p:clrMapOvr>
    <a:masterClrMapping xmlns:a="http://schemas.openxmlformats.org/drawingml/2006/main"/>
  </p:clrMapOvr>
</p:sld>
</file>