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988ca0dc3545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c90dce5ce14c3d"/>
  </p:sldMasterIdLst>
  <p:sldIdLst>
    <p:sldId xmlns:r="http://schemas.openxmlformats.org/officeDocument/2006/relationships" id="256" r:id="R2ac55550c0354478"/>
    <p:sldId xmlns:r="http://schemas.openxmlformats.org/officeDocument/2006/relationships" id="257" r:id="R32d4b7341af54ceb"/>
    <p:sldId xmlns:r="http://schemas.openxmlformats.org/officeDocument/2006/relationships" id="258" r:id="Rb4fc8efee3974a6d"/>
    <p:sldId xmlns:r="http://schemas.openxmlformats.org/officeDocument/2006/relationships" id="259" r:id="R4af14e46f5c04cb3"/>
    <p:sldId xmlns:r="http://schemas.openxmlformats.org/officeDocument/2006/relationships" id="260" r:id="R654d7a4f71a64625"/>
    <p:sldId xmlns:r="http://schemas.openxmlformats.org/officeDocument/2006/relationships" id="261" r:id="Rb3a307a4d5054658"/>
    <p:sldId xmlns:r="http://schemas.openxmlformats.org/officeDocument/2006/relationships" id="262" r:id="R5417754ee21b4c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c90dce5ce14c3d" /><Relationship Type="http://schemas.openxmlformats.org/officeDocument/2006/relationships/slide" Target="/ppt/slides/slide1.xml" Id="R2ac55550c0354478" /><Relationship Type="http://schemas.openxmlformats.org/officeDocument/2006/relationships/slide" Target="/ppt/slides/slide2.xml" Id="R32d4b7341af54ceb" /><Relationship Type="http://schemas.openxmlformats.org/officeDocument/2006/relationships/slide" Target="/ppt/slides/slide3.xml" Id="Rb4fc8efee3974a6d" /><Relationship Type="http://schemas.openxmlformats.org/officeDocument/2006/relationships/slide" Target="/ppt/slides/slide4.xml" Id="R4af14e46f5c04cb3" /><Relationship Type="http://schemas.openxmlformats.org/officeDocument/2006/relationships/slide" Target="/ppt/slides/slide5.xml" Id="R654d7a4f71a64625" /><Relationship Type="http://schemas.openxmlformats.org/officeDocument/2006/relationships/slide" Target="/ppt/slides/slide6.xml" Id="Rb3a307a4d5054658" /><Relationship Type="http://schemas.openxmlformats.org/officeDocument/2006/relationships/slide" Target="/ppt/slides/slide7.xml" Id="R5417754ee21b4c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e24395b97a4f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714d47fb444cb" /><Relationship Type="http://schemas.openxmlformats.org/officeDocument/2006/relationships/theme" Target="/ppt/slideMasters/theme/theme1.xml" Id="R4174f9e42cc74e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5714d47fb444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aae450459844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862481e00e4c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b6e6369ccd40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c171a764c840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aded774f7441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a1a1e49a7a46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599e3d2ce746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SIRIPYNTEN UTBYGGING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SIRIPYNTEN UTBYGGING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−77 628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−1 390 728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5 722 120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29 907 597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SOLON SØRVEST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 VIIs gate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4005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994 157 639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