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4978a41b80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2be36894f242da"/>
  </p:sldMasterIdLst>
  <p:sldIdLst>
    <p:sldId xmlns:r="http://schemas.openxmlformats.org/officeDocument/2006/relationships" id="256" r:id="R28237082056c4225"/>
    <p:sldId xmlns:r="http://schemas.openxmlformats.org/officeDocument/2006/relationships" id="257" r:id="Raf4f5c4bbd48466a"/>
    <p:sldId xmlns:r="http://schemas.openxmlformats.org/officeDocument/2006/relationships" id="258" r:id="R7f4f4226b0154189"/>
    <p:sldId xmlns:r="http://schemas.openxmlformats.org/officeDocument/2006/relationships" id="259" r:id="R34bfee063cb84c01"/>
    <p:sldId xmlns:r="http://schemas.openxmlformats.org/officeDocument/2006/relationships" id="260" r:id="Red83e1a3abe0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be36894f242da" /><Relationship Type="http://schemas.openxmlformats.org/officeDocument/2006/relationships/slide" Target="/ppt/slides/slide1.xml" Id="R28237082056c4225" /><Relationship Type="http://schemas.openxmlformats.org/officeDocument/2006/relationships/slide" Target="/ppt/slides/slide2.xml" Id="Raf4f5c4bbd48466a" /><Relationship Type="http://schemas.openxmlformats.org/officeDocument/2006/relationships/slide" Target="/ppt/slides/slide3.xml" Id="R7f4f4226b0154189" /><Relationship Type="http://schemas.openxmlformats.org/officeDocument/2006/relationships/slide" Target="/ppt/slides/slide4.xml" Id="R34bfee063cb84c01" /><Relationship Type="http://schemas.openxmlformats.org/officeDocument/2006/relationships/slide" Target="/ppt/slides/slide5.xml" Id="Red83e1a3abe0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376b9fc6849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d5e4fc99b4486" /><Relationship Type="http://schemas.openxmlformats.org/officeDocument/2006/relationships/theme" Target="/ppt/slideMasters/theme/theme1.xml" Id="R8cc9c1c30770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d5e4fc99b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186e344aa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90e79f6d47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21f6ddd7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417ba450646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5060d05a94d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CURRY HOT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CURRY HOT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CURRY HOT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CURRY HOT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CURRY HOT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CURRY HOT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994 152 483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CURRY HOT AS</a:t>
            </a:r>
          </a:p>
        </p:txBody>
      </p:sp>
    </p:spTree>
  </p:cSld>
  <p:clrMapOvr>
    <a:masterClrMapping xmlns:a="http://schemas.openxmlformats.org/drawingml/2006/main"/>
  </p:clrMapOvr>
</p:sld>
</file>