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7b202eabc40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83e11ce0124166"/>
  </p:sldMasterIdLst>
  <p:sldIdLst>
    <p:sldId xmlns:r="http://schemas.openxmlformats.org/officeDocument/2006/relationships" id="256" r:id="R180142f745644295"/>
    <p:sldId xmlns:r="http://schemas.openxmlformats.org/officeDocument/2006/relationships" id="257" r:id="Rf9293c86dc964651"/>
    <p:sldId xmlns:r="http://schemas.openxmlformats.org/officeDocument/2006/relationships" id="258" r:id="Rb7fce492f2294567"/>
    <p:sldId xmlns:r="http://schemas.openxmlformats.org/officeDocument/2006/relationships" id="259" r:id="R1309be91944c4e90"/>
    <p:sldId xmlns:r="http://schemas.openxmlformats.org/officeDocument/2006/relationships" id="260" r:id="R6e5d9d4fb05e47ed"/>
    <p:sldId xmlns:r="http://schemas.openxmlformats.org/officeDocument/2006/relationships" id="261" r:id="Rda3b629316784dd8"/>
    <p:sldId xmlns:r="http://schemas.openxmlformats.org/officeDocument/2006/relationships" id="262" r:id="Rf4ae309004bd43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3e11ce0124166" /><Relationship Type="http://schemas.openxmlformats.org/officeDocument/2006/relationships/slide" Target="/ppt/slides/slide1.xml" Id="R180142f745644295" /><Relationship Type="http://schemas.openxmlformats.org/officeDocument/2006/relationships/slide" Target="/ppt/slides/slide2.xml" Id="Rf9293c86dc964651" /><Relationship Type="http://schemas.openxmlformats.org/officeDocument/2006/relationships/slide" Target="/ppt/slides/slide3.xml" Id="Rb7fce492f2294567" /><Relationship Type="http://schemas.openxmlformats.org/officeDocument/2006/relationships/slide" Target="/ppt/slides/slide4.xml" Id="R1309be91944c4e90" /><Relationship Type="http://schemas.openxmlformats.org/officeDocument/2006/relationships/slide" Target="/ppt/slides/slide5.xml" Id="R6e5d9d4fb05e47ed" /><Relationship Type="http://schemas.openxmlformats.org/officeDocument/2006/relationships/slide" Target="/ppt/slides/slide6.xml" Id="Rda3b629316784dd8" /><Relationship Type="http://schemas.openxmlformats.org/officeDocument/2006/relationships/slide" Target="/ppt/slides/slide7.xml" Id="Rf4ae309004bd43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e916d99d440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a4b5fb6ea47fd" /><Relationship Type="http://schemas.openxmlformats.org/officeDocument/2006/relationships/theme" Target="/ppt/slideMasters/theme/theme1.xml" Id="R84997ed081f24c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6a4b5fb6ea47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d9b52be01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e6e67dcea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a4f7d43b148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1c643a0cc40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53fdc42d8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ed30e48e94a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ae5cc6ba942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PROSPECT GEO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 GEO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PROSPECT GEO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 GEO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 GEO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 GEO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536 729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 GEO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ÅSLI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 GEO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Håvard Åsli, Kurveien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994 145 231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 GEO AS</a:t>
            </a:r>
          </a:p>
        </p:txBody>
      </p:sp>
    </p:spTree>
  </p:cSld>
  <p:clrMapOvr>
    <a:masterClrMapping xmlns:a="http://schemas.openxmlformats.org/drawingml/2006/main"/>
  </p:clrMapOvr>
</p:sld>
</file>