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927a3be5df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67bd1b56640bb"/>
  </p:sldMasterIdLst>
  <p:sldIdLst>
    <p:sldId xmlns:r="http://schemas.openxmlformats.org/officeDocument/2006/relationships" id="256" r:id="Re35c43b48412458b"/>
    <p:sldId xmlns:r="http://schemas.openxmlformats.org/officeDocument/2006/relationships" id="257" r:id="R5483d8a0226245bc"/>
    <p:sldId xmlns:r="http://schemas.openxmlformats.org/officeDocument/2006/relationships" id="258" r:id="R6f6cb153e12a46c9"/>
    <p:sldId xmlns:r="http://schemas.openxmlformats.org/officeDocument/2006/relationships" id="259" r:id="Re642391a158e450f"/>
    <p:sldId xmlns:r="http://schemas.openxmlformats.org/officeDocument/2006/relationships" id="260" r:id="Rc5e0db3d63394500"/>
    <p:sldId xmlns:r="http://schemas.openxmlformats.org/officeDocument/2006/relationships" id="261" r:id="Rff9efc56a5bd45f7"/>
    <p:sldId xmlns:r="http://schemas.openxmlformats.org/officeDocument/2006/relationships" id="262" r:id="R0092f18a8c7f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67bd1b56640bb" /><Relationship Type="http://schemas.openxmlformats.org/officeDocument/2006/relationships/slide" Target="/ppt/slides/slide1.xml" Id="Re35c43b48412458b" /><Relationship Type="http://schemas.openxmlformats.org/officeDocument/2006/relationships/slide" Target="/ppt/slides/slide2.xml" Id="R5483d8a0226245bc" /><Relationship Type="http://schemas.openxmlformats.org/officeDocument/2006/relationships/slide" Target="/ppt/slides/slide3.xml" Id="R6f6cb153e12a46c9" /><Relationship Type="http://schemas.openxmlformats.org/officeDocument/2006/relationships/slide" Target="/ppt/slides/slide4.xml" Id="Re642391a158e450f" /><Relationship Type="http://schemas.openxmlformats.org/officeDocument/2006/relationships/slide" Target="/ppt/slides/slide5.xml" Id="Rc5e0db3d63394500" /><Relationship Type="http://schemas.openxmlformats.org/officeDocument/2006/relationships/slide" Target="/ppt/slides/slide6.xml" Id="Rff9efc56a5bd45f7" /><Relationship Type="http://schemas.openxmlformats.org/officeDocument/2006/relationships/slide" Target="/ppt/slides/slide7.xml" Id="R0092f18a8c7f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58e43b97149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a9b6834ff466b" /><Relationship Type="http://schemas.openxmlformats.org/officeDocument/2006/relationships/theme" Target="/ppt/slideMasters/theme/theme1.xml" Id="Reccc14497d3c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a9b6834ff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f0c54563d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c6381e74e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46400c7a04c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9005c3b5440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c0d957ba8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0c8d4ac1f48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d0776f783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SNEKKERFABRIKKEN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SNEKKERFABRIKKEN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SNEKKERFABRIKKEN EIENDOM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SNEKKERFABRIKKEN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SNEKKERFABRIKKEN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SNEKKERFABRIKKEN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6 213 231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2 731 230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1 428 822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13 408 178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36 007 039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SNEKKERFABRIKKEN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SNEKKERFABRIKKEN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SNEKKERFABRIKKEN EIENDOM AS</a:t>
            </a:r>
          </a:p>
        </p:txBody>
      </p:sp>
    </p:spTree>
  </p:cSld>
  <p:clrMapOvr>
    <a:masterClrMapping xmlns:a="http://schemas.openxmlformats.org/drawingml/2006/main"/>
  </p:clrMapOvr>
</p:sld>
</file>