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7e94162fde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7e5a1227214418"/>
  </p:sldMasterIdLst>
  <p:sldIdLst>
    <p:sldId xmlns:r="http://schemas.openxmlformats.org/officeDocument/2006/relationships" id="256" r:id="Rf51840de79484859"/>
    <p:sldId xmlns:r="http://schemas.openxmlformats.org/officeDocument/2006/relationships" id="257" r:id="Rb5eaa854d9094c34"/>
    <p:sldId xmlns:r="http://schemas.openxmlformats.org/officeDocument/2006/relationships" id="258" r:id="Re3f1548f63fe412f"/>
    <p:sldId xmlns:r="http://schemas.openxmlformats.org/officeDocument/2006/relationships" id="259" r:id="R3e96c19aaf2b4b49"/>
    <p:sldId xmlns:r="http://schemas.openxmlformats.org/officeDocument/2006/relationships" id="260" r:id="Reed73504020a40bb"/>
    <p:sldId xmlns:r="http://schemas.openxmlformats.org/officeDocument/2006/relationships" id="261" r:id="R8b6f625c1c8e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e5a1227214418" /><Relationship Type="http://schemas.openxmlformats.org/officeDocument/2006/relationships/slide" Target="/ppt/slides/slide1.xml" Id="Rf51840de79484859" /><Relationship Type="http://schemas.openxmlformats.org/officeDocument/2006/relationships/slide" Target="/ppt/slides/slide2.xml" Id="Rb5eaa854d9094c34" /><Relationship Type="http://schemas.openxmlformats.org/officeDocument/2006/relationships/slide" Target="/ppt/slides/slide3.xml" Id="Re3f1548f63fe412f" /><Relationship Type="http://schemas.openxmlformats.org/officeDocument/2006/relationships/slide" Target="/ppt/slides/slide4.xml" Id="R3e96c19aaf2b4b49" /><Relationship Type="http://schemas.openxmlformats.org/officeDocument/2006/relationships/slide" Target="/ppt/slides/slide5.xml" Id="Reed73504020a40bb" /><Relationship Type="http://schemas.openxmlformats.org/officeDocument/2006/relationships/slide" Target="/ppt/slides/slide6.xml" Id="R8b6f625c1c8e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bbe4ebdfd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06024acef4887" /><Relationship Type="http://schemas.openxmlformats.org/officeDocument/2006/relationships/theme" Target="/ppt/slideMasters/theme/theme1.xml" Id="Re4c538ac9944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b06024acef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3310d595d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02054b921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d4049759e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e12b271a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3f9174b38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e3158a054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PROSJEKTMESTER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RUNE ANGEL LJOSÅK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EID HOLDING 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EKOCONSULT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SKARDERUD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HVASS EVJEN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PROSJEKTMESTER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Jorines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38 04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post@prosjektmester.no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www.prosjektmester.no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994 093 312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PROSJEKTMESTER AS</a:t>
            </a:r>
          </a:p>
        </p:txBody>
      </p:sp>
    </p:spTree>
  </p:cSld>
  <p:clrMapOvr>
    <a:masterClrMapping xmlns:a="http://schemas.openxmlformats.org/drawingml/2006/main"/>
  </p:clrMapOvr>
</p:sld>
</file>