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b67742b4f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2474b88c04f8b"/>
  </p:sldMasterIdLst>
  <p:sldIdLst>
    <p:sldId xmlns:r="http://schemas.openxmlformats.org/officeDocument/2006/relationships" id="256" r:id="R666b522e30bf43df"/>
    <p:sldId xmlns:r="http://schemas.openxmlformats.org/officeDocument/2006/relationships" id="257" r:id="Rf5d540962f00480b"/>
    <p:sldId xmlns:r="http://schemas.openxmlformats.org/officeDocument/2006/relationships" id="258" r:id="R8866f71b46c54585"/>
    <p:sldId xmlns:r="http://schemas.openxmlformats.org/officeDocument/2006/relationships" id="259" r:id="R08de88d7de214295"/>
    <p:sldId xmlns:r="http://schemas.openxmlformats.org/officeDocument/2006/relationships" id="260" r:id="R58966957d3344a36"/>
    <p:sldId xmlns:r="http://schemas.openxmlformats.org/officeDocument/2006/relationships" id="261" r:id="R6c86124dc8444e8f"/>
    <p:sldId xmlns:r="http://schemas.openxmlformats.org/officeDocument/2006/relationships" id="262" r:id="R111e90dc1b11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2474b88c04f8b" /><Relationship Type="http://schemas.openxmlformats.org/officeDocument/2006/relationships/slide" Target="/ppt/slides/slide1.xml" Id="R666b522e30bf43df" /><Relationship Type="http://schemas.openxmlformats.org/officeDocument/2006/relationships/slide" Target="/ppt/slides/slide2.xml" Id="Rf5d540962f00480b" /><Relationship Type="http://schemas.openxmlformats.org/officeDocument/2006/relationships/slide" Target="/ppt/slides/slide3.xml" Id="R8866f71b46c54585" /><Relationship Type="http://schemas.openxmlformats.org/officeDocument/2006/relationships/slide" Target="/ppt/slides/slide4.xml" Id="R08de88d7de214295" /><Relationship Type="http://schemas.openxmlformats.org/officeDocument/2006/relationships/slide" Target="/ppt/slides/slide5.xml" Id="R58966957d3344a36" /><Relationship Type="http://schemas.openxmlformats.org/officeDocument/2006/relationships/slide" Target="/ppt/slides/slide6.xml" Id="R6c86124dc8444e8f" /><Relationship Type="http://schemas.openxmlformats.org/officeDocument/2006/relationships/slide" Target="/ppt/slides/slide7.xml" Id="R111e90dc1b11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500c5ebb1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367ebde94d44" /><Relationship Type="http://schemas.openxmlformats.org/officeDocument/2006/relationships/theme" Target="/ppt/slideMasters/theme/theme1.xml" Id="R3b29812e436048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6367ebde9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10b59ef38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652a817ef4b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cd341bf7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030b5c8fc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6b147142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6e5e70a254d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48eedf495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170 746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2 897 621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OLSEN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994 090 410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EIENDOM AS</a:t>
            </a:r>
          </a:p>
        </p:txBody>
      </p:sp>
    </p:spTree>
  </p:cSld>
  <p:clrMapOvr>
    <a:masterClrMapping xmlns:a="http://schemas.openxmlformats.org/drawingml/2006/main"/>
  </p:clrMapOvr>
</p:sld>
</file>