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be3b495e840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091f1c60904a28"/>
  </p:sldMasterIdLst>
  <p:sldIdLst>
    <p:sldId xmlns:r="http://schemas.openxmlformats.org/officeDocument/2006/relationships" id="256" r:id="R882152c83fad45dc"/>
    <p:sldId xmlns:r="http://schemas.openxmlformats.org/officeDocument/2006/relationships" id="257" r:id="R69d3d65136724d67"/>
    <p:sldId xmlns:r="http://schemas.openxmlformats.org/officeDocument/2006/relationships" id="258" r:id="Re156f526af2e4eb7"/>
    <p:sldId xmlns:r="http://schemas.openxmlformats.org/officeDocument/2006/relationships" id="259" r:id="R2d204623a1564a00"/>
    <p:sldId xmlns:r="http://schemas.openxmlformats.org/officeDocument/2006/relationships" id="260" r:id="R3153696b3a9c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91f1c60904a28" /><Relationship Type="http://schemas.openxmlformats.org/officeDocument/2006/relationships/slide" Target="/ppt/slides/slide1.xml" Id="R882152c83fad45dc" /><Relationship Type="http://schemas.openxmlformats.org/officeDocument/2006/relationships/slide" Target="/ppt/slides/slide2.xml" Id="R69d3d65136724d67" /><Relationship Type="http://schemas.openxmlformats.org/officeDocument/2006/relationships/slide" Target="/ppt/slides/slide3.xml" Id="Re156f526af2e4eb7" /><Relationship Type="http://schemas.openxmlformats.org/officeDocument/2006/relationships/slide" Target="/ppt/slides/slide4.xml" Id="R2d204623a1564a00" /><Relationship Type="http://schemas.openxmlformats.org/officeDocument/2006/relationships/slide" Target="/ppt/slides/slide5.xml" Id="R3153696b3a9c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e9971c35a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e907b0dfe49ad" /><Relationship Type="http://schemas.openxmlformats.org/officeDocument/2006/relationships/theme" Target="/ppt/slideMasters/theme/theme1.xml" Id="Rcec058e3bbdf4c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e907b0dfe49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8a06a931a4f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1067a7e9a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d8315643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b467cf04e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b1326cf57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MARISOL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MARISOL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MARISOL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MARISOL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MARISOL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MARISOL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994 076 809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MARISOL HELSEKOST AS</a:t>
            </a:r>
          </a:p>
        </p:txBody>
      </p:sp>
    </p:spTree>
  </p:cSld>
  <p:clrMapOvr>
    <a:masterClrMapping xmlns:a="http://schemas.openxmlformats.org/drawingml/2006/main"/>
  </p:clrMapOvr>
</p:sld>
</file>