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615cbdacee45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a09d3862044141"/>
  </p:sldMasterIdLst>
  <p:sldIdLst>
    <p:sldId xmlns:r="http://schemas.openxmlformats.org/officeDocument/2006/relationships" id="256" r:id="R084954d1caa5456a"/>
    <p:sldId xmlns:r="http://schemas.openxmlformats.org/officeDocument/2006/relationships" id="257" r:id="Rfe4578ef30544cd0"/>
    <p:sldId xmlns:r="http://schemas.openxmlformats.org/officeDocument/2006/relationships" id="258" r:id="Rdc584dad1fde4292"/>
    <p:sldId xmlns:r="http://schemas.openxmlformats.org/officeDocument/2006/relationships" id="259" r:id="R5ca7d3860e914069"/>
    <p:sldId xmlns:r="http://schemas.openxmlformats.org/officeDocument/2006/relationships" id="260" r:id="R1fc90bb8a7f14f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09d3862044141" /><Relationship Type="http://schemas.openxmlformats.org/officeDocument/2006/relationships/slide" Target="/ppt/slides/slide1.xml" Id="R084954d1caa5456a" /><Relationship Type="http://schemas.openxmlformats.org/officeDocument/2006/relationships/slide" Target="/ppt/slides/slide2.xml" Id="Rfe4578ef30544cd0" /><Relationship Type="http://schemas.openxmlformats.org/officeDocument/2006/relationships/slide" Target="/ppt/slides/slide3.xml" Id="Rdc584dad1fde4292" /><Relationship Type="http://schemas.openxmlformats.org/officeDocument/2006/relationships/slide" Target="/ppt/slides/slide4.xml" Id="R5ca7d3860e914069" /><Relationship Type="http://schemas.openxmlformats.org/officeDocument/2006/relationships/slide" Target="/ppt/slides/slide5.xml" Id="R1fc90bb8a7f14f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24959e76647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6415a2e944099" /><Relationship Type="http://schemas.openxmlformats.org/officeDocument/2006/relationships/theme" Target="/ppt/slideMasters/theme/theme1.xml" Id="R2f8ea442b77640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56415a2e94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ad0531fd545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a693ca9864f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d92bc756049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a408cc94d44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991b6ca4a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IKT1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IKT1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994 013 602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IKT1 AS</a:t>
            </a:r>
          </a:p>
        </p:txBody>
      </p:sp>
    </p:spTree>
  </p:cSld>
  <p:clrMapOvr>
    <a:masterClrMapping xmlns:a="http://schemas.openxmlformats.org/drawingml/2006/main"/>
  </p:clrMapOvr>
</p:sld>
</file>