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7a9f1e1a2f46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130aa140f84ddb"/>
  </p:sldMasterIdLst>
  <p:sldIdLst>
    <p:sldId xmlns:r="http://schemas.openxmlformats.org/officeDocument/2006/relationships" id="256" r:id="Rff9dad10d1e842ef"/>
    <p:sldId xmlns:r="http://schemas.openxmlformats.org/officeDocument/2006/relationships" id="257" r:id="R69a2e99a45974f2f"/>
    <p:sldId xmlns:r="http://schemas.openxmlformats.org/officeDocument/2006/relationships" id="258" r:id="Rd090265bab1e4da5"/>
    <p:sldId xmlns:r="http://schemas.openxmlformats.org/officeDocument/2006/relationships" id="259" r:id="Rd5ffb63813104042"/>
    <p:sldId xmlns:r="http://schemas.openxmlformats.org/officeDocument/2006/relationships" id="260" r:id="Rf948eb7a5a944acc"/>
    <p:sldId xmlns:r="http://schemas.openxmlformats.org/officeDocument/2006/relationships" id="261" r:id="R55b6e00e66f74e9d"/>
    <p:sldId xmlns:r="http://schemas.openxmlformats.org/officeDocument/2006/relationships" id="262" r:id="Rc007c158e4a645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130aa140f84ddb" /><Relationship Type="http://schemas.openxmlformats.org/officeDocument/2006/relationships/slide" Target="/ppt/slides/slide1.xml" Id="Rff9dad10d1e842ef" /><Relationship Type="http://schemas.openxmlformats.org/officeDocument/2006/relationships/slide" Target="/ppt/slides/slide2.xml" Id="R69a2e99a45974f2f" /><Relationship Type="http://schemas.openxmlformats.org/officeDocument/2006/relationships/slide" Target="/ppt/slides/slide3.xml" Id="Rd090265bab1e4da5" /><Relationship Type="http://schemas.openxmlformats.org/officeDocument/2006/relationships/slide" Target="/ppt/slides/slide4.xml" Id="Rd5ffb63813104042" /><Relationship Type="http://schemas.openxmlformats.org/officeDocument/2006/relationships/slide" Target="/ppt/slides/slide5.xml" Id="Rf948eb7a5a944acc" /><Relationship Type="http://schemas.openxmlformats.org/officeDocument/2006/relationships/slide" Target="/ppt/slides/slide6.xml" Id="R55b6e00e66f74e9d" /><Relationship Type="http://schemas.openxmlformats.org/officeDocument/2006/relationships/slide" Target="/ppt/slides/slide7.xml" Id="Rc007c158e4a645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6b46fc10df42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973b3dd11416a" /><Relationship Type="http://schemas.openxmlformats.org/officeDocument/2006/relationships/theme" Target="/ppt/slideMasters/theme/theme1.xml" Id="R8ae2f8f6d930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5973b3dd1141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dc29e92cf4b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ac2370b164c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51320640e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3455edcf449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24612ce4443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69e8dd1ea4c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57c41fcbd4e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KYDLAND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1 459 728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254 971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1 489 538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2 165 751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ARILD VARHAUG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Kydlandsvegen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a-varhau@online.no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994 013 483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KYDLAND AS</a:t>
            </a:r>
          </a:p>
        </p:txBody>
      </p:sp>
    </p:spTree>
  </p:cSld>
  <p:clrMapOvr>
    <a:masterClrMapping xmlns:a="http://schemas.openxmlformats.org/drawingml/2006/main"/>
  </p:clrMapOvr>
</p:sld>
</file>