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910172d6ca46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d2a6ed09ac419d"/>
  </p:sldMasterIdLst>
  <p:sldIdLst>
    <p:sldId xmlns:r="http://schemas.openxmlformats.org/officeDocument/2006/relationships" id="256" r:id="R43be42bf293a4149"/>
    <p:sldId xmlns:r="http://schemas.openxmlformats.org/officeDocument/2006/relationships" id="257" r:id="R7bdc05853ed24c1b"/>
    <p:sldId xmlns:r="http://schemas.openxmlformats.org/officeDocument/2006/relationships" id="258" r:id="R72ef510bfc884849"/>
    <p:sldId xmlns:r="http://schemas.openxmlformats.org/officeDocument/2006/relationships" id="259" r:id="R5efc5f32dd56428a"/>
    <p:sldId xmlns:r="http://schemas.openxmlformats.org/officeDocument/2006/relationships" id="260" r:id="R3d6865ace02a4a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d2a6ed09ac419d" /><Relationship Type="http://schemas.openxmlformats.org/officeDocument/2006/relationships/slide" Target="/ppt/slides/slide1.xml" Id="R43be42bf293a4149" /><Relationship Type="http://schemas.openxmlformats.org/officeDocument/2006/relationships/slide" Target="/ppt/slides/slide2.xml" Id="R7bdc05853ed24c1b" /><Relationship Type="http://schemas.openxmlformats.org/officeDocument/2006/relationships/slide" Target="/ppt/slides/slide3.xml" Id="R72ef510bfc884849" /><Relationship Type="http://schemas.openxmlformats.org/officeDocument/2006/relationships/slide" Target="/ppt/slides/slide4.xml" Id="R5efc5f32dd56428a" /><Relationship Type="http://schemas.openxmlformats.org/officeDocument/2006/relationships/slide" Target="/ppt/slides/slide5.xml" Id="R3d6865ace02a4a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36b7cbd5f4c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9d114c71345d4" /><Relationship Type="http://schemas.openxmlformats.org/officeDocument/2006/relationships/theme" Target="/ppt/slideMasters/theme/theme1.xml" Id="R06e8804585114c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29d114c71345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08d6b977346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d3ed5bddd47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426d6e77f48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20ac0002443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7e4a3f3464f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HTA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HTA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994 006 320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HTA EIENDOM AS</a:t>
            </a:r>
          </a:p>
        </p:txBody>
      </p:sp>
    </p:spTree>
  </p:cSld>
  <p:clrMapOvr>
    <a:masterClrMapping xmlns:a="http://schemas.openxmlformats.org/drawingml/2006/main"/>
  </p:clrMapOvr>
</p:sld>
</file>