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68671c889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26b2b4778445a"/>
  </p:sldMasterIdLst>
  <p:sldIdLst>
    <p:sldId xmlns:r="http://schemas.openxmlformats.org/officeDocument/2006/relationships" id="256" r:id="Re51fcdb98dc24ad7"/>
    <p:sldId xmlns:r="http://schemas.openxmlformats.org/officeDocument/2006/relationships" id="257" r:id="Rc54f623f09144bcb"/>
    <p:sldId xmlns:r="http://schemas.openxmlformats.org/officeDocument/2006/relationships" id="258" r:id="R1d9ddccf54d44c1a"/>
    <p:sldId xmlns:r="http://schemas.openxmlformats.org/officeDocument/2006/relationships" id="259" r:id="Rbfc7fda8ed14454a"/>
    <p:sldId xmlns:r="http://schemas.openxmlformats.org/officeDocument/2006/relationships" id="260" r:id="R6d0411756e9a4440"/>
    <p:sldId xmlns:r="http://schemas.openxmlformats.org/officeDocument/2006/relationships" id="261" r:id="R40c8700f96b7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26b2b4778445a" /><Relationship Type="http://schemas.openxmlformats.org/officeDocument/2006/relationships/slide" Target="/ppt/slides/slide1.xml" Id="Re51fcdb98dc24ad7" /><Relationship Type="http://schemas.openxmlformats.org/officeDocument/2006/relationships/slide" Target="/ppt/slides/slide2.xml" Id="Rc54f623f09144bcb" /><Relationship Type="http://schemas.openxmlformats.org/officeDocument/2006/relationships/slide" Target="/ppt/slides/slide3.xml" Id="R1d9ddccf54d44c1a" /><Relationship Type="http://schemas.openxmlformats.org/officeDocument/2006/relationships/slide" Target="/ppt/slides/slide4.xml" Id="Rbfc7fda8ed14454a" /><Relationship Type="http://schemas.openxmlformats.org/officeDocument/2006/relationships/slide" Target="/ppt/slides/slide5.xml" Id="R6d0411756e9a4440" /><Relationship Type="http://schemas.openxmlformats.org/officeDocument/2006/relationships/slide" Target="/ppt/slides/slide6.xml" Id="R40c8700f96b7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b6bf1f753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af67a5017433d" /><Relationship Type="http://schemas.openxmlformats.org/officeDocument/2006/relationships/theme" Target="/ppt/slideMasters/theme/theme1.xml" Id="Rafae65cb7c6c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af67a5017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36948860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cb0947eb0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1feb13cbf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997380460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3a8080386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73638ad08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OPPORTUNITY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OPPORTUNITY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−1 813 780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509 734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994 003 046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OPPORTUNITY INVEST AS</a:t>
            </a:r>
          </a:p>
        </p:txBody>
      </p:sp>
    </p:spTree>
  </p:cSld>
  <p:clrMapOvr>
    <a:masterClrMapping xmlns:a="http://schemas.openxmlformats.org/drawingml/2006/main"/>
  </p:clrMapOvr>
</p:sld>
</file>