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3b994c2ff3244b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7310aa62b284ea0"/>
  </p:sldMasterIdLst>
  <p:sldIdLst>
    <p:sldId xmlns:r="http://schemas.openxmlformats.org/officeDocument/2006/relationships" id="256" r:id="Rdfd893ffcf5b4e83"/>
    <p:sldId xmlns:r="http://schemas.openxmlformats.org/officeDocument/2006/relationships" id="257" r:id="R33faa1ebe502494d"/>
    <p:sldId xmlns:r="http://schemas.openxmlformats.org/officeDocument/2006/relationships" id="258" r:id="R0c0b2a89ad8042cd"/>
    <p:sldId xmlns:r="http://schemas.openxmlformats.org/officeDocument/2006/relationships" id="259" r:id="R2da00c5e420c4cd0"/>
    <p:sldId xmlns:r="http://schemas.openxmlformats.org/officeDocument/2006/relationships" id="260" r:id="Rec5ff90a0ca2467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7310aa62b284ea0" /><Relationship Type="http://schemas.openxmlformats.org/officeDocument/2006/relationships/slide" Target="/ppt/slides/slide1.xml" Id="Rdfd893ffcf5b4e83" /><Relationship Type="http://schemas.openxmlformats.org/officeDocument/2006/relationships/slide" Target="/ppt/slides/slide2.xml" Id="R33faa1ebe502494d" /><Relationship Type="http://schemas.openxmlformats.org/officeDocument/2006/relationships/slide" Target="/ppt/slides/slide3.xml" Id="R0c0b2a89ad8042cd" /><Relationship Type="http://schemas.openxmlformats.org/officeDocument/2006/relationships/slide" Target="/ppt/slides/slide4.xml" Id="R2da00c5e420c4cd0" /><Relationship Type="http://schemas.openxmlformats.org/officeDocument/2006/relationships/slide" Target="/ppt/slides/slide5.xml" Id="Rec5ff90a0ca2467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cce51f56884487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b99d6ac2194dcb" /><Relationship Type="http://schemas.openxmlformats.org/officeDocument/2006/relationships/theme" Target="/ppt/slideMasters/theme/theme1.xml" Id="Rf969222ca789478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2b99d6ac2194dc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522f8a55cb462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dbc8cc2f1747a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d4bbbd6323400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ec1d648c694fe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fa1bfd9b9b4e0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FOLLA AQUASERVICE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FOLLA AQUASERVICE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FOLLA AQUASERVICE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FOLLA AQUASERVICE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FOLLA AQUASERVICE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FOLLA AQUASERVICE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994 000 950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FOLLA AQUASERVICE AS</a:t>
            </a:r>
          </a:p>
        </p:txBody>
      </p:sp>
    </p:spTree>
  </p:cSld>
  <p:clrMapOvr>
    <a:masterClrMapping xmlns:a="http://schemas.openxmlformats.org/drawingml/2006/main"/>
  </p:clrMapOvr>
</p:sld>
</file>