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24f3d7214e48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ff6c9026734e03"/>
  </p:sldMasterIdLst>
  <p:sldIdLst>
    <p:sldId xmlns:r="http://schemas.openxmlformats.org/officeDocument/2006/relationships" id="256" r:id="R584accfdb821447e"/>
    <p:sldId xmlns:r="http://schemas.openxmlformats.org/officeDocument/2006/relationships" id="257" r:id="R6994e2ce90794c47"/>
    <p:sldId xmlns:r="http://schemas.openxmlformats.org/officeDocument/2006/relationships" id="258" r:id="Rd3324cec0b924617"/>
    <p:sldId xmlns:r="http://schemas.openxmlformats.org/officeDocument/2006/relationships" id="259" r:id="Receff573334a4c1a"/>
    <p:sldId xmlns:r="http://schemas.openxmlformats.org/officeDocument/2006/relationships" id="260" r:id="Re13bb688aeb54df5"/>
    <p:sldId xmlns:r="http://schemas.openxmlformats.org/officeDocument/2006/relationships" id="261" r:id="Rde31ffcb38fd4a50"/>
    <p:sldId xmlns:r="http://schemas.openxmlformats.org/officeDocument/2006/relationships" id="262" r:id="R72f8f1b3f4c1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f6c9026734e03" /><Relationship Type="http://schemas.openxmlformats.org/officeDocument/2006/relationships/slide" Target="/ppt/slides/slide1.xml" Id="R584accfdb821447e" /><Relationship Type="http://schemas.openxmlformats.org/officeDocument/2006/relationships/slide" Target="/ppt/slides/slide2.xml" Id="R6994e2ce90794c47" /><Relationship Type="http://schemas.openxmlformats.org/officeDocument/2006/relationships/slide" Target="/ppt/slides/slide3.xml" Id="Rd3324cec0b924617" /><Relationship Type="http://schemas.openxmlformats.org/officeDocument/2006/relationships/slide" Target="/ppt/slides/slide4.xml" Id="Receff573334a4c1a" /><Relationship Type="http://schemas.openxmlformats.org/officeDocument/2006/relationships/slide" Target="/ppt/slides/slide5.xml" Id="Re13bb688aeb54df5" /><Relationship Type="http://schemas.openxmlformats.org/officeDocument/2006/relationships/slide" Target="/ppt/slides/slide6.xml" Id="Rde31ffcb38fd4a50" /><Relationship Type="http://schemas.openxmlformats.org/officeDocument/2006/relationships/slide" Target="/ppt/slides/slide7.xml" Id="R72f8f1b3f4c1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ec389310ec42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3a3d4d3374649" /><Relationship Type="http://schemas.openxmlformats.org/officeDocument/2006/relationships/theme" Target="/ppt/slideMasters/theme/theme1.xml" Id="Rd0e41928a6a949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73a3d4d33746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1ba74537247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2add3f50a4c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5eda0839040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3ec517e4544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1d49b425341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350ea91bc4b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f0527c0404a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FRAM MARINE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 MARINE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31 994 381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2 143 423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1 673 184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8 908 670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17 596 040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GRIEG KAPITAL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B-O CONSULTING AS  –  16,9 %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OFTEN OLA  –  16,9 %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REIERSEN JOHN ANSTEINSSON  –  16,9 %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RODAHL HANS-OLE  –  16,9 %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 MARINE AS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ane.viaene.engebretsen@frammarine.com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www.frammarine.com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993 973 645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MARINE AS</a:t>
            </a:r>
          </a:p>
        </p:txBody>
      </p:sp>
    </p:spTree>
  </p:cSld>
  <p:clrMapOvr>
    <a:masterClrMapping xmlns:a="http://schemas.openxmlformats.org/drawingml/2006/main"/>
  </p:clrMapOvr>
</p:sld>
</file>