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d96f1e965f4c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2c2efcb11944be"/>
  </p:sldMasterIdLst>
  <p:sldIdLst>
    <p:sldId xmlns:r="http://schemas.openxmlformats.org/officeDocument/2006/relationships" id="256" r:id="R9053014b4d6e433a"/>
    <p:sldId xmlns:r="http://schemas.openxmlformats.org/officeDocument/2006/relationships" id="257" r:id="Rdf64c28595b54513"/>
    <p:sldId xmlns:r="http://schemas.openxmlformats.org/officeDocument/2006/relationships" id="258" r:id="Rd91e81a01df84862"/>
    <p:sldId xmlns:r="http://schemas.openxmlformats.org/officeDocument/2006/relationships" id="259" r:id="R66ef448d1e954b5a"/>
    <p:sldId xmlns:r="http://schemas.openxmlformats.org/officeDocument/2006/relationships" id="260" r:id="Ra2ccef0c56584850"/>
    <p:sldId xmlns:r="http://schemas.openxmlformats.org/officeDocument/2006/relationships" id="261" r:id="Ra99e342fb2cf4c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c2efcb11944be" /><Relationship Type="http://schemas.openxmlformats.org/officeDocument/2006/relationships/slide" Target="/ppt/slides/slide1.xml" Id="R9053014b4d6e433a" /><Relationship Type="http://schemas.openxmlformats.org/officeDocument/2006/relationships/slide" Target="/ppt/slides/slide2.xml" Id="Rdf64c28595b54513" /><Relationship Type="http://schemas.openxmlformats.org/officeDocument/2006/relationships/slide" Target="/ppt/slides/slide3.xml" Id="Rd91e81a01df84862" /><Relationship Type="http://schemas.openxmlformats.org/officeDocument/2006/relationships/slide" Target="/ppt/slides/slide4.xml" Id="R66ef448d1e954b5a" /><Relationship Type="http://schemas.openxmlformats.org/officeDocument/2006/relationships/slide" Target="/ppt/slides/slide5.xml" Id="Ra2ccef0c56584850" /><Relationship Type="http://schemas.openxmlformats.org/officeDocument/2006/relationships/slide" Target="/ppt/slides/slide6.xml" Id="Ra99e342fb2cf4c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36bddb03b47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8d23d40804e94" /><Relationship Type="http://schemas.openxmlformats.org/officeDocument/2006/relationships/theme" Target="/ppt/slideMasters/theme/theme1.xml" Id="Rcb56fee6ca0841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38d23d40804e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61b0725cd40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74919737f4e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8b7b403154b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d43514ae246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5706bea6b47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0e60ea2ee45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TRYGGESETH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TRYGGESETH REGNSKAP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1 767 061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1 116 270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1 115 146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Balchens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synneve@mmregnskap.no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993 940 321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