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60919d1f7f4c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a582ffcaa945dd"/>
  </p:sldMasterIdLst>
  <p:sldIdLst>
    <p:sldId xmlns:r="http://schemas.openxmlformats.org/officeDocument/2006/relationships" id="256" r:id="R6296f3dd6a85426d"/>
    <p:sldId xmlns:r="http://schemas.openxmlformats.org/officeDocument/2006/relationships" id="257" r:id="R2756099856b44a0c"/>
    <p:sldId xmlns:r="http://schemas.openxmlformats.org/officeDocument/2006/relationships" id="258" r:id="Recd2fcf4be6c4967"/>
    <p:sldId xmlns:r="http://schemas.openxmlformats.org/officeDocument/2006/relationships" id="259" r:id="R00a58426f326482a"/>
    <p:sldId xmlns:r="http://schemas.openxmlformats.org/officeDocument/2006/relationships" id="260" r:id="R5ff0022d66d74fb9"/>
    <p:sldId xmlns:r="http://schemas.openxmlformats.org/officeDocument/2006/relationships" id="261" r:id="Rb97dda9bb36646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582ffcaa945dd" /><Relationship Type="http://schemas.openxmlformats.org/officeDocument/2006/relationships/slide" Target="/ppt/slides/slide1.xml" Id="R6296f3dd6a85426d" /><Relationship Type="http://schemas.openxmlformats.org/officeDocument/2006/relationships/slide" Target="/ppt/slides/slide2.xml" Id="R2756099856b44a0c" /><Relationship Type="http://schemas.openxmlformats.org/officeDocument/2006/relationships/slide" Target="/ppt/slides/slide3.xml" Id="Recd2fcf4be6c4967" /><Relationship Type="http://schemas.openxmlformats.org/officeDocument/2006/relationships/slide" Target="/ppt/slides/slide4.xml" Id="R00a58426f326482a" /><Relationship Type="http://schemas.openxmlformats.org/officeDocument/2006/relationships/slide" Target="/ppt/slides/slide5.xml" Id="R5ff0022d66d74fb9" /><Relationship Type="http://schemas.openxmlformats.org/officeDocument/2006/relationships/slide" Target="/ppt/slides/slide6.xml" Id="Rb97dda9bb36646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8b5e558a845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a261c5beb46bc" /><Relationship Type="http://schemas.openxmlformats.org/officeDocument/2006/relationships/theme" Target="/ppt/slideMasters/theme/theme1.xml" Id="R7f11a5b97fa1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aa261c5beb46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f6e6e640345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2b2983121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09236adaf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4740e259541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f22947c74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515c2ab5543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TRYGGESETH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TRYGGESETH REGNSKAP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1 650 106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1 064 716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Balchens vei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synneve@mmregnskap.no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993 940 321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