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fd42b435174f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9e2135688b483e"/>
  </p:sldMasterIdLst>
  <p:sldIdLst>
    <p:sldId xmlns:r="http://schemas.openxmlformats.org/officeDocument/2006/relationships" id="256" r:id="Rc76a0ba8f4f64980"/>
    <p:sldId xmlns:r="http://schemas.openxmlformats.org/officeDocument/2006/relationships" id="257" r:id="R9fae9e1dc1074522"/>
    <p:sldId xmlns:r="http://schemas.openxmlformats.org/officeDocument/2006/relationships" id="258" r:id="Rc527aaceb51a4ea4"/>
    <p:sldId xmlns:r="http://schemas.openxmlformats.org/officeDocument/2006/relationships" id="259" r:id="R4ca7ad5598664cee"/>
    <p:sldId xmlns:r="http://schemas.openxmlformats.org/officeDocument/2006/relationships" id="260" r:id="R1ba8a8b1ee3a460f"/>
    <p:sldId xmlns:r="http://schemas.openxmlformats.org/officeDocument/2006/relationships" id="261" r:id="Re8e5f94345a841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9e2135688b483e" /><Relationship Type="http://schemas.openxmlformats.org/officeDocument/2006/relationships/slide" Target="/ppt/slides/slide1.xml" Id="Rc76a0ba8f4f64980" /><Relationship Type="http://schemas.openxmlformats.org/officeDocument/2006/relationships/slide" Target="/ppt/slides/slide2.xml" Id="R9fae9e1dc1074522" /><Relationship Type="http://schemas.openxmlformats.org/officeDocument/2006/relationships/slide" Target="/ppt/slides/slide3.xml" Id="Rc527aaceb51a4ea4" /><Relationship Type="http://schemas.openxmlformats.org/officeDocument/2006/relationships/slide" Target="/ppt/slides/slide4.xml" Id="R4ca7ad5598664cee" /><Relationship Type="http://schemas.openxmlformats.org/officeDocument/2006/relationships/slide" Target="/ppt/slides/slide5.xml" Id="R1ba8a8b1ee3a460f" /><Relationship Type="http://schemas.openxmlformats.org/officeDocument/2006/relationships/slide" Target="/ppt/slides/slide6.xml" Id="Re8e5f94345a841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b8987115104f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778a186c574e0e" /><Relationship Type="http://schemas.openxmlformats.org/officeDocument/2006/relationships/theme" Target="/ppt/slideMasters/theme/theme1.xml" Id="Rdd42fa8a09e34b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778a186c574e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1601fc0ae45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4cdc849a843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1a86a9ff1f44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020ad35c4847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58d28a047645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253e49def944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TRYGGESETH REGNSKAP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TRYGGESETH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TRYGGESETH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TRYGGESETH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TRYGGESETH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TRYGGESETH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 Balchens vei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1364 Fornebu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synneve@mmregnskap.no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993 940 321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TRYGGESETH REGNSKAP</a:t>
            </a:r>
          </a:p>
        </p:txBody>
      </p:sp>
    </p:spTree>
  </p:cSld>
  <p:clrMapOvr>
    <a:masterClrMapping xmlns:a="http://schemas.openxmlformats.org/drawingml/2006/main"/>
  </p:clrMapOvr>
</p:sld>
</file>