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9a09bd211946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4f76a66d5414e"/>
  </p:sldMasterIdLst>
  <p:sldIdLst>
    <p:sldId xmlns:r="http://schemas.openxmlformats.org/officeDocument/2006/relationships" id="256" r:id="R643ae334a25d4e6c"/>
    <p:sldId xmlns:r="http://schemas.openxmlformats.org/officeDocument/2006/relationships" id="257" r:id="Re78cc457d9ed4e36"/>
    <p:sldId xmlns:r="http://schemas.openxmlformats.org/officeDocument/2006/relationships" id="258" r:id="Ra47d59b3cc954d63"/>
    <p:sldId xmlns:r="http://schemas.openxmlformats.org/officeDocument/2006/relationships" id="259" r:id="R27476ea1e39f4eff"/>
    <p:sldId xmlns:r="http://schemas.openxmlformats.org/officeDocument/2006/relationships" id="260" r:id="Re004c155e2004fca"/>
    <p:sldId xmlns:r="http://schemas.openxmlformats.org/officeDocument/2006/relationships" id="261" r:id="R911a3ff5a7b04e9a"/>
    <p:sldId xmlns:r="http://schemas.openxmlformats.org/officeDocument/2006/relationships" id="262" r:id="R6af38c83049346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4f76a66d5414e" /><Relationship Type="http://schemas.openxmlformats.org/officeDocument/2006/relationships/slide" Target="/ppt/slides/slide1.xml" Id="R643ae334a25d4e6c" /><Relationship Type="http://schemas.openxmlformats.org/officeDocument/2006/relationships/slide" Target="/ppt/slides/slide2.xml" Id="Re78cc457d9ed4e36" /><Relationship Type="http://schemas.openxmlformats.org/officeDocument/2006/relationships/slide" Target="/ppt/slides/slide3.xml" Id="Ra47d59b3cc954d63" /><Relationship Type="http://schemas.openxmlformats.org/officeDocument/2006/relationships/slide" Target="/ppt/slides/slide4.xml" Id="R27476ea1e39f4eff" /><Relationship Type="http://schemas.openxmlformats.org/officeDocument/2006/relationships/slide" Target="/ppt/slides/slide5.xml" Id="Re004c155e2004fca" /><Relationship Type="http://schemas.openxmlformats.org/officeDocument/2006/relationships/slide" Target="/ppt/slides/slide6.xml" Id="R911a3ff5a7b04e9a" /><Relationship Type="http://schemas.openxmlformats.org/officeDocument/2006/relationships/slide" Target="/ppt/slides/slide7.xml" Id="R6af38c83049346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af456fce844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f43239c324e36" /><Relationship Type="http://schemas.openxmlformats.org/officeDocument/2006/relationships/theme" Target="/ppt/slideMasters/theme/theme1.xml" Id="Rb283dcf15aeb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f43239c324e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6053feaf948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aa1f58a5d42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11519f06c4c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20ffc6fc54e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ae48fa044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941c9e25b42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3ad292dd1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LAFT &amp;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LAFT &amp; BYGG AS ble etablert [år] og holder til i Kjerrgarden.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8 174 141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−1 382 308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−1 219 758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4 599 266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5314 Kjerrgarden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laft.bygg@hjemme.no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993 878 421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LAFT &amp; BYGG AS</a:t>
            </a:r>
          </a:p>
        </p:txBody>
      </p:sp>
    </p:spTree>
  </p:cSld>
  <p:clrMapOvr>
    <a:masterClrMapping xmlns:a="http://schemas.openxmlformats.org/drawingml/2006/main"/>
  </p:clrMapOvr>
</p:sld>
</file>