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866320d70f4f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b6e8c0cdb346cc"/>
  </p:sldMasterIdLst>
  <p:sldIdLst>
    <p:sldId xmlns:r="http://schemas.openxmlformats.org/officeDocument/2006/relationships" id="256" r:id="Ra6bf90e37b3745be"/>
    <p:sldId xmlns:r="http://schemas.openxmlformats.org/officeDocument/2006/relationships" id="257" r:id="R23eba50cec9246b2"/>
    <p:sldId xmlns:r="http://schemas.openxmlformats.org/officeDocument/2006/relationships" id="258" r:id="R9aaa2affd0924261"/>
    <p:sldId xmlns:r="http://schemas.openxmlformats.org/officeDocument/2006/relationships" id="259" r:id="Rfdd6928deb154be2"/>
    <p:sldId xmlns:r="http://schemas.openxmlformats.org/officeDocument/2006/relationships" id="260" r:id="Ra5afbe91e8de4016"/>
    <p:sldId xmlns:r="http://schemas.openxmlformats.org/officeDocument/2006/relationships" id="261" r:id="Rb48ee356416b4a38"/>
    <p:sldId xmlns:r="http://schemas.openxmlformats.org/officeDocument/2006/relationships" id="262" r:id="Ra622da230de94a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b6e8c0cdb346cc" /><Relationship Type="http://schemas.openxmlformats.org/officeDocument/2006/relationships/slide" Target="/ppt/slides/slide1.xml" Id="Ra6bf90e37b3745be" /><Relationship Type="http://schemas.openxmlformats.org/officeDocument/2006/relationships/slide" Target="/ppt/slides/slide2.xml" Id="R23eba50cec9246b2" /><Relationship Type="http://schemas.openxmlformats.org/officeDocument/2006/relationships/slide" Target="/ppt/slides/slide3.xml" Id="R9aaa2affd0924261" /><Relationship Type="http://schemas.openxmlformats.org/officeDocument/2006/relationships/slide" Target="/ppt/slides/slide4.xml" Id="Rfdd6928deb154be2" /><Relationship Type="http://schemas.openxmlformats.org/officeDocument/2006/relationships/slide" Target="/ppt/slides/slide5.xml" Id="Ra5afbe91e8de4016" /><Relationship Type="http://schemas.openxmlformats.org/officeDocument/2006/relationships/slide" Target="/ppt/slides/slide6.xml" Id="Rb48ee356416b4a38" /><Relationship Type="http://schemas.openxmlformats.org/officeDocument/2006/relationships/slide" Target="/ppt/slides/slide7.xml" Id="Ra622da230de94a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6c9eedc3042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f3df724db4b95" /><Relationship Type="http://schemas.openxmlformats.org/officeDocument/2006/relationships/theme" Target="/ppt/slideMasters/theme/theme1.xml" Id="R1d83e7049fa1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f3df724db4b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c9d02c62a4b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1e3df4379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ada06aa3441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8b821bd6c41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714ac3c664c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f1c01c98d40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8e1b2054045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LAFT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 &amp; BYGG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13 099 462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−970 236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−1 016 317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laft.bygg@hjemme.no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993 878 421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LAFT &amp; BYGG AS</a:t>
            </a:r>
          </a:p>
        </p:txBody>
      </p:sp>
    </p:spTree>
  </p:cSld>
  <p:clrMapOvr>
    <a:masterClrMapping xmlns:a="http://schemas.openxmlformats.org/drawingml/2006/main"/>
  </p:clrMapOvr>
</p:sld>
</file>