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b07af8143f4c1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a6a189b401426d"/>
  </p:sldMasterIdLst>
  <p:sldIdLst>
    <p:sldId xmlns:r="http://schemas.openxmlformats.org/officeDocument/2006/relationships" id="256" r:id="R8e5c1b70c4be42ef"/>
    <p:sldId xmlns:r="http://schemas.openxmlformats.org/officeDocument/2006/relationships" id="257" r:id="Rd0079cc6db9b47de"/>
    <p:sldId xmlns:r="http://schemas.openxmlformats.org/officeDocument/2006/relationships" id="258" r:id="R1320c5365fff4e10"/>
    <p:sldId xmlns:r="http://schemas.openxmlformats.org/officeDocument/2006/relationships" id="259" r:id="R0f9d381966bf4adc"/>
    <p:sldId xmlns:r="http://schemas.openxmlformats.org/officeDocument/2006/relationships" id="260" r:id="R95e41ede3a0b4dd8"/>
    <p:sldId xmlns:r="http://schemas.openxmlformats.org/officeDocument/2006/relationships" id="261" r:id="R694cdfc39caf4b48"/>
    <p:sldId xmlns:r="http://schemas.openxmlformats.org/officeDocument/2006/relationships" id="262" r:id="R1864bf85dd38443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a6a189b401426d" /><Relationship Type="http://schemas.openxmlformats.org/officeDocument/2006/relationships/slide" Target="/ppt/slides/slide1.xml" Id="R8e5c1b70c4be42ef" /><Relationship Type="http://schemas.openxmlformats.org/officeDocument/2006/relationships/slide" Target="/ppt/slides/slide2.xml" Id="Rd0079cc6db9b47de" /><Relationship Type="http://schemas.openxmlformats.org/officeDocument/2006/relationships/slide" Target="/ppt/slides/slide3.xml" Id="R1320c5365fff4e10" /><Relationship Type="http://schemas.openxmlformats.org/officeDocument/2006/relationships/slide" Target="/ppt/slides/slide4.xml" Id="R0f9d381966bf4adc" /><Relationship Type="http://schemas.openxmlformats.org/officeDocument/2006/relationships/slide" Target="/ppt/slides/slide5.xml" Id="R95e41ede3a0b4dd8" /><Relationship Type="http://schemas.openxmlformats.org/officeDocument/2006/relationships/slide" Target="/ppt/slides/slide6.xml" Id="R694cdfc39caf4b48" /><Relationship Type="http://schemas.openxmlformats.org/officeDocument/2006/relationships/slide" Target="/ppt/slides/slide7.xml" Id="R1864bf85dd38443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9b07b2e58844b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6158fff56c4aba" /><Relationship Type="http://schemas.openxmlformats.org/officeDocument/2006/relationships/theme" Target="/ppt/slideMasters/theme/theme1.xml" Id="R8e1d69f15fc242e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6158fff56c4ab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a4f29a1a3848f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954e2af5d499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d788ccea84b9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2adefedd8345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6126ae36414f0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bbd4d98a3c407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fa5c8dfe6d46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DYNABYTE CONSULTING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DYNABYTE CONSULTING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36 520 616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6 129 742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4 575 920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12 503 440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30 095 037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 UNUM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JOACHIM HOLDING AS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LYCHE HEIDI C SCHRØTER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PROGRESSIONEM AS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thomas.karlsen@dynabyte.no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www.dynabyte.no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993 842 621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DYNABYTE CONSULTING AS</a:t>
            </a:r>
          </a:p>
        </p:txBody>
      </p:sp>
    </p:spTree>
  </p:cSld>
  <p:clrMapOvr>
    <a:masterClrMapping xmlns:a="http://schemas.openxmlformats.org/drawingml/2006/main"/>
  </p:clrMapOvr>
</p:sld>
</file>