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46446e23e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a60ff9f544888"/>
  </p:sldMasterIdLst>
  <p:sldIdLst>
    <p:sldId xmlns:r="http://schemas.openxmlformats.org/officeDocument/2006/relationships" id="256" r:id="Rd1399ca4507f40e7"/>
    <p:sldId xmlns:r="http://schemas.openxmlformats.org/officeDocument/2006/relationships" id="257" r:id="R691bf5a2dfcc4cfc"/>
    <p:sldId xmlns:r="http://schemas.openxmlformats.org/officeDocument/2006/relationships" id="258" r:id="R36d2106b337d4a08"/>
    <p:sldId xmlns:r="http://schemas.openxmlformats.org/officeDocument/2006/relationships" id="259" r:id="Rf45393e46f8a4876"/>
    <p:sldId xmlns:r="http://schemas.openxmlformats.org/officeDocument/2006/relationships" id="260" r:id="R16121dda72e042b5"/>
    <p:sldId xmlns:r="http://schemas.openxmlformats.org/officeDocument/2006/relationships" id="261" r:id="R1acc1d2ff4fa441d"/>
    <p:sldId xmlns:r="http://schemas.openxmlformats.org/officeDocument/2006/relationships" id="262" r:id="R0272c4694047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a60ff9f544888" /><Relationship Type="http://schemas.openxmlformats.org/officeDocument/2006/relationships/slide" Target="/ppt/slides/slide1.xml" Id="Rd1399ca4507f40e7" /><Relationship Type="http://schemas.openxmlformats.org/officeDocument/2006/relationships/slide" Target="/ppt/slides/slide2.xml" Id="R691bf5a2dfcc4cfc" /><Relationship Type="http://schemas.openxmlformats.org/officeDocument/2006/relationships/slide" Target="/ppt/slides/slide3.xml" Id="R36d2106b337d4a08" /><Relationship Type="http://schemas.openxmlformats.org/officeDocument/2006/relationships/slide" Target="/ppt/slides/slide4.xml" Id="Rf45393e46f8a4876" /><Relationship Type="http://schemas.openxmlformats.org/officeDocument/2006/relationships/slide" Target="/ppt/slides/slide5.xml" Id="R16121dda72e042b5" /><Relationship Type="http://schemas.openxmlformats.org/officeDocument/2006/relationships/slide" Target="/ppt/slides/slide6.xml" Id="R1acc1d2ff4fa441d" /><Relationship Type="http://schemas.openxmlformats.org/officeDocument/2006/relationships/slide" Target="/ppt/slides/slide7.xml" Id="R0272c4694047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8cd3073b6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c776cf9074d34" /><Relationship Type="http://schemas.openxmlformats.org/officeDocument/2006/relationships/theme" Target="/ppt/slideMasters/theme/theme1.xml" Id="R8ae70bc8da39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c776cf907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da228bea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0bef5ee5e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7b61fe2e7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760588d4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2be62f387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f2ac2f3e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c0576be34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