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abba12440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d5728f73e409e"/>
  </p:sldMasterIdLst>
  <p:sldIdLst>
    <p:sldId xmlns:r="http://schemas.openxmlformats.org/officeDocument/2006/relationships" id="256" r:id="Rf739a0c0850145a4"/>
    <p:sldId xmlns:r="http://schemas.openxmlformats.org/officeDocument/2006/relationships" id="257" r:id="Rdbe4e67fab0c4b65"/>
    <p:sldId xmlns:r="http://schemas.openxmlformats.org/officeDocument/2006/relationships" id="258" r:id="R4be5442ecc0d4296"/>
    <p:sldId xmlns:r="http://schemas.openxmlformats.org/officeDocument/2006/relationships" id="259" r:id="R0b49978511334668"/>
    <p:sldId xmlns:r="http://schemas.openxmlformats.org/officeDocument/2006/relationships" id="260" r:id="Rb54719df4dcd46ef"/>
    <p:sldId xmlns:r="http://schemas.openxmlformats.org/officeDocument/2006/relationships" id="261" r:id="R2a1f352cb40a4206"/>
    <p:sldId xmlns:r="http://schemas.openxmlformats.org/officeDocument/2006/relationships" id="262" r:id="R4e883c4b93cc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d5728f73e409e" /><Relationship Type="http://schemas.openxmlformats.org/officeDocument/2006/relationships/slide" Target="/ppt/slides/slide1.xml" Id="Rf739a0c0850145a4" /><Relationship Type="http://schemas.openxmlformats.org/officeDocument/2006/relationships/slide" Target="/ppt/slides/slide2.xml" Id="Rdbe4e67fab0c4b65" /><Relationship Type="http://schemas.openxmlformats.org/officeDocument/2006/relationships/slide" Target="/ppt/slides/slide3.xml" Id="R4be5442ecc0d4296" /><Relationship Type="http://schemas.openxmlformats.org/officeDocument/2006/relationships/slide" Target="/ppt/slides/slide4.xml" Id="R0b49978511334668" /><Relationship Type="http://schemas.openxmlformats.org/officeDocument/2006/relationships/slide" Target="/ppt/slides/slide5.xml" Id="Rb54719df4dcd46ef" /><Relationship Type="http://schemas.openxmlformats.org/officeDocument/2006/relationships/slide" Target="/ppt/slides/slide6.xml" Id="R2a1f352cb40a4206" /><Relationship Type="http://schemas.openxmlformats.org/officeDocument/2006/relationships/slide" Target="/ppt/slides/slide7.xml" Id="R4e883c4b93cc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32f26f849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1d042ce5c48b7" /><Relationship Type="http://schemas.openxmlformats.org/officeDocument/2006/relationships/theme" Target="/ppt/slideMasters/theme/theme1.xml" Id="Ra6e24ba3dbbb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1d042ce5c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f4b545286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960073aab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6d1b12306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c7523cf4c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c2fafe2ba42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dd0693ad43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dd204f7b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MERKANTIL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MERKANTIL CONSULT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2 946 903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MERKANTIL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08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post@merkantil-consult.no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www.merkantilconsult.no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993 772 151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 CONSULT AS</a:t>
            </a:r>
          </a:p>
        </p:txBody>
      </p:sp>
    </p:spTree>
  </p:cSld>
  <p:clrMapOvr>
    <a:masterClrMapping xmlns:a="http://schemas.openxmlformats.org/drawingml/2006/main"/>
  </p:clrMapOvr>
</p:sld>
</file>