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ed11456e50e4ae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9f341609e494b6a"/>
  </p:sldMasterIdLst>
  <p:sldIdLst>
    <p:sldId xmlns:r="http://schemas.openxmlformats.org/officeDocument/2006/relationships" id="256" r:id="Rae1d73c7791a484d"/>
    <p:sldId xmlns:r="http://schemas.openxmlformats.org/officeDocument/2006/relationships" id="257" r:id="R82d9afb839354a87"/>
    <p:sldId xmlns:r="http://schemas.openxmlformats.org/officeDocument/2006/relationships" id="258" r:id="R60d21adba03f4979"/>
    <p:sldId xmlns:r="http://schemas.openxmlformats.org/officeDocument/2006/relationships" id="259" r:id="Rb2d6fd913ca444bd"/>
    <p:sldId xmlns:r="http://schemas.openxmlformats.org/officeDocument/2006/relationships" id="260" r:id="R7884550b89e84fe4"/>
    <p:sldId xmlns:r="http://schemas.openxmlformats.org/officeDocument/2006/relationships" id="261" r:id="R49b2bea5622f4365"/>
    <p:sldId xmlns:r="http://schemas.openxmlformats.org/officeDocument/2006/relationships" id="262" r:id="Rea361047bdff46a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f341609e494b6a" /><Relationship Type="http://schemas.openxmlformats.org/officeDocument/2006/relationships/slide" Target="/ppt/slides/slide1.xml" Id="Rae1d73c7791a484d" /><Relationship Type="http://schemas.openxmlformats.org/officeDocument/2006/relationships/slide" Target="/ppt/slides/slide2.xml" Id="R82d9afb839354a87" /><Relationship Type="http://schemas.openxmlformats.org/officeDocument/2006/relationships/slide" Target="/ppt/slides/slide3.xml" Id="R60d21adba03f4979" /><Relationship Type="http://schemas.openxmlformats.org/officeDocument/2006/relationships/slide" Target="/ppt/slides/slide4.xml" Id="Rb2d6fd913ca444bd" /><Relationship Type="http://schemas.openxmlformats.org/officeDocument/2006/relationships/slide" Target="/ppt/slides/slide5.xml" Id="R7884550b89e84fe4" /><Relationship Type="http://schemas.openxmlformats.org/officeDocument/2006/relationships/slide" Target="/ppt/slides/slide6.xml" Id="R49b2bea5622f4365" /><Relationship Type="http://schemas.openxmlformats.org/officeDocument/2006/relationships/slide" Target="/ppt/slides/slide7.xml" Id="Rea361047bdff46a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18c64649da4ac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a0de5357e34838" /><Relationship Type="http://schemas.openxmlformats.org/officeDocument/2006/relationships/theme" Target="/ppt/slideMasters/theme/theme1.xml" Id="Rff166e09629b49d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5a0de5357e3483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062739372c4f7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a0b804377943f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4e9f32494f483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436dcf6aad4e5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6397321c134fe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73939c0f604f6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7a8f43294048c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KKN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KKN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KKN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KKN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KKN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KKN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−99 547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45 200 210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663 669 069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690 725 298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KKN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KRISTINE KLAVENESS  –  100,0 %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KRISTINE KLAVENESS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KKN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Harbitzalléen 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39 85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993 765 236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KKN INVEST AS</a:t>
            </a:r>
          </a:p>
        </p:txBody>
      </p:sp>
    </p:spTree>
  </p:cSld>
  <p:clrMapOvr>
    <a:masterClrMapping xmlns:a="http://schemas.openxmlformats.org/drawingml/2006/main"/>
  </p:clrMapOvr>
</p:sld>
</file>