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b10f96594f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b1487d111b47aa"/>
  </p:sldMasterIdLst>
  <p:sldIdLst>
    <p:sldId xmlns:r="http://schemas.openxmlformats.org/officeDocument/2006/relationships" id="256" r:id="R0a82e8d91b70470e"/>
    <p:sldId xmlns:r="http://schemas.openxmlformats.org/officeDocument/2006/relationships" id="257" r:id="Rf0647266b8434684"/>
    <p:sldId xmlns:r="http://schemas.openxmlformats.org/officeDocument/2006/relationships" id="258" r:id="Rf10bc97881d143da"/>
    <p:sldId xmlns:r="http://schemas.openxmlformats.org/officeDocument/2006/relationships" id="259" r:id="Reae941fc40fd4fdb"/>
    <p:sldId xmlns:r="http://schemas.openxmlformats.org/officeDocument/2006/relationships" id="260" r:id="R6c3c2d948f9b44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1487d111b47aa" /><Relationship Type="http://schemas.openxmlformats.org/officeDocument/2006/relationships/slide" Target="/ppt/slides/slide1.xml" Id="R0a82e8d91b70470e" /><Relationship Type="http://schemas.openxmlformats.org/officeDocument/2006/relationships/slide" Target="/ppt/slides/slide2.xml" Id="Rf0647266b8434684" /><Relationship Type="http://schemas.openxmlformats.org/officeDocument/2006/relationships/slide" Target="/ppt/slides/slide3.xml" Id="Rf10bc97881d143da" /><Relationship Type="http://schemas.openxmlformats.org/officeDocument/2006/relationships/slide" Target="/ppt/slides/slide4.xml" Id="Reae941fc40fd4fdb" /><Relationship Type="http://schemas.openxmlformats.org/officeDocument/2006/relationships/slide" Target="/ppt/slides/slide5.xml" Id="R6c3c2d948f9b44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0181fbbef49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5a8c4290d417a" /><Relationship Type="http://schemas.openxmlformats.org/officeDocument/2006/relationships/theme" Target="/ppt/slideMasters/theme/theme1.xml" Id="R7ad278e63c32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95a8c4290d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3486fd5f5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48d93129c47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10a6326cd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179730ea340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1d3cdbcf648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FR-BYGG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993 760 269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FR-BYGG AS</a:t>
            </a:r>
          </a:p>
        </p:txBody>
      </p:sp>
    </p:spTree>
  </p:cSld>
  <p:clrMapOvr>
    <a:masterClrMapping xmlns:a="http://schemas.openxmlformats.org/drawingml/2006/main"/>
  </p:clrMapOvr>
</p:sld>
</file>