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1dfecfa8b634b3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29c2742d7f04c90"/>
  </p:sldMasterIdLst>
  <p:sldIdLst>
    <p:sldId xmlns:r="http://schemas.openxmlformats.org/officeDocument/2006/relationships" id="256" r:id="Rbcd281278be947dd"/>
    <p:sldId xmlns:r="http://schemas.openxmlformats.org/officeDocument/2006/relationships" id="257" r:id="Rc2987ad5c94a4075"/>
    <p:sldId xmlns:r="http://schemas.openxmlformats.org/officeDocument/2006/relationships" id="258" r:id="R6d420b6c38694ebc"/>
    <p:sldId xmlns:r="http://schemas.openxmlformats.org/officeDocument/2006/relationships" id="259" r:id="R6bc13f7015074446"/>
    <p:sldId xmlns:r="http://schemas.openxmlformats.org/officeDocument/2006/relationships" id="260" r:id="R707fd3d340c1438f"/>
    <p:sldId xmlns:r="http://schemas.openxmlformats.org/officeDocument/2006/relationships" id="261" r:id="Re79f2d89126e4dd6"/>
    <p:sldId xmlns:r="http://schemas.openxmlformats.org/officeDocument/2006/relationships" id="262" r:id="Rb9bbf3ad11a24f8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29c2742d7f04c90" /><Relationship Type="http://schemas.openxmlformats.org/officeDocument/2006/relationships/slide" Target="/ppt/slides/slide1.xml" Id="Rbcd281278be947dd" /><Relationship Type="http://schemas.openxmlformats.org/officeDocument/2006/relationships/slide" Target="/ppt/slides/slide2.xml" Id="Rc2987ad5c94a4075" /><Relationship Type="http://schemas.openxmlformats.org/officeDocument/2006/relationships/slide" Target="/ppt/slides/slide3.xml" Id="R6d420b6c38694ebc" /><Relationship Type="http://schemas.openxmlformats.org/officeDocument/2006/relationships/slide" Target="/ppt/slides/slide4.xml" Id="R6bc13f7015074446" /><Relationship Type="http://schemas.openxmlformats.org/officeDocument/2006/relationships/slide" Target="/ppt/slides/slide5.xml" Id="R707fd3d340c1438f" /><Relationship Type="http://schemas.openxmlformats.org/officeDocument/2006/relationships/slide" Target="/ppt/slides/slide6.xml" Id="Re79f2d89126e4dd6" /><Relationship Type="http://schemas.openxmlformats.org/officeDocument/2006/relationships/slide" Target="/ppt/slides/slide7.xml" Id="Rb9bbf3ad11a24f8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8684561024c420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f8690b5f674b5e" /><Relationship Type="http://schemas.openxmlformats.org/officeDocument/2006/relationships/theme" Target="/ppt/slideMasters/theme/theme1.xml" Id="R587696b0887b468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bf8690b5f674b5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67ccd2399c439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6dc29fcbf6479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a1d1c9bd354a9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d864c6331a459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f6910067984f0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55c844ac9e496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07c8ed142046b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MULTIBIM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MULTIBIM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MULTIBIM AS ble etablert [år] og holder til i Blommenholm.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MULTIBIM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MULTIBIM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MULTIBIM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1 176 624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−376 439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−271 332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4 638 934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4 832 435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MULTIBIM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CHRISTENSEN LARS CHR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MULTIBIM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Lillehagveien 124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1365 Blommenholm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993 754 153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MULTIBIM AS</a:t>
            </a:r>
          </a:p>
        </p:txBody>
      </p:sp>
    </p:spTree>
  </p:cSld>
  <p:clrMapOvr>
    <a:masterClrMapping xmlns:a="http://schemas.openxmlformats.org/drawingml/2006/main"/>
  </p:clrMapOvr>
</p:sld>
</file>