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f6ba0ea6347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e60d35ca4149f7"/>
  </p:sldMasterIdLst>
  <p:sldIdLst>
    <p:sldId xmlns:r="http://schemas.openxmlformats.org/officeDocument/2006/relationships" id="256" r:id="R2aaffaa9e0f54dc4"/>
    <p:sldId xmlns:r="http://schemas.openxmlformats.org/officeDocument/2006/relationships" id="257" r:id="R9734ef4d9ad24df4"/>
    <p:sldId xmlns:r="http://schemas.openxmlformats.org/officeDocument/2006/relationships" id="258" r:id="R864a6938282d491c"/>
    <p:sldId xmlns:r="http://schemas.openxmlformats.org/officeDocument/2006/relationships" id="259" r:id="Rfc0d45c4fd254aaa"/>
    <p:sldId xmlns:r="http://schemas.openxmlformats.org/officeDocument/2006/relationships" id="260" r:id="Rce5e844375fa4b15"/>
    <p:sldId xmlns:r="http://schemas.openxmlformats.org/officeDocument/2006/relationships" id="261" r:id="R82dc401f081344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60d35ca4149f7" /><Relationship Type="http://schemas.openxmlformats.org/officeDocument/2006/relationships/slide" Target="/ppt/slides/slide1.xml" Id="R2aaffaa9e0f54dc4" /><Relationship Type="http://schemas.openxmlformats.org/officeDocument/2006/relationships/slide" Target="/ppt/slides/slide2.xml" Id="R9734ef4d9ad24df4" /><Relationship Type="http://schemas.openxmlformats.org/officeDocument/2006/relationships/slide" Target="/ppt/slides/slide3.xml" Id="R864a6938282d491c" /><Relationship Type="http://schemas.openxmlformats.org/officeDocument/2006/relationships/slide" Target="/ppt/slides/slide4.xml" Id="Rfc0d45c4fd254aaa" /><Relationship Type="http://schemas.openxmlformats.org/officeDocument/2006/relationships/slide" Target="/ppt/slides/slide5.xml" Id="Rce5e844375fa4b15" /><Relationship Type="http://schemas.openxmlformats.org/officeDocument/2006/relationships/slide" Target="/ppt/slides/slide6.xml" Id="R82dc401f081344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c24d2aa9e42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702c86a994a16" /><Relationship Type="http://schemas.openxmlformats.org/officeDocument/2006/relationships/theme" Target="/ppt/slideMasters/theme/theme1.xml" Id="R51479487d6a340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5702c86a99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f7c6e6eac40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c0f08c91c40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2b0fd9d55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44852f05f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f44e9164c41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fcfb8185f40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VEIGUTTA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14 547 363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1 303 413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1 300 598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1 026 163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993 750 271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VEIGUTTA AS</a:t>
            </a:r>
          </a:p>
        </p:txBody>
      </p:sp>
    </p:spTree>
  </p:cSld>
  <p:clrMapOvr>
    <a:masterClrMapping xmlns:a="http://schemas.openxmlformats.org/drawingml/2006/main"/>
  </p:clrMapOvr>
</p:sld>
</file>