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b19f085da48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a8c5f3a69c4829"/>
  </p:sldMasterIdLst>
  <p:sldIdLst>
    <p:sldId xmlns:r="http://schemas.openxmlformats.org/officeDocument/2006/relationships" id="256" r:id="R51eb88f964074413"/>
    <p:sldId xmlns:r="http://schemas.openxmlformats.org/officeDocument/2006/relationships" id="257" r:id="R3f7ab19d68614e57"/>
    <p:sldId xmlns:r="http://schemas.openxmlformats.org/officeDocument/2006/relationships" id="258" r:id="R885af96a16eb49ae"/>
    <p:sldId xmlns:r="http://schemas.openxmlformats.org/officeDocument/2006/relationships" id="259" r:id="R5942c9ec4f404624"/>
    <p:sldId xmlns:r="http://schemas.openxmlformats.org/officeDocument/2006/relationships" id="260" r:id="R1fc1ba3fd50f48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a8c5f3a69c4829" /><Relationship Type="http://schemas.openxmlformats.org/officeDocument/2006/relationships/slide" Target="/ppt/slides/slide1.xml" Id="R51eb88f964074413" /><Relationship Type="http://schemas.openxmlformats.org/officeDocument/2006/relationships/slide" Target="/ppt/slides/slide2.xml" Id="R3f7ab19d68614e57" /><Relationship Type="http://schemas.openxmlformats.org/officeDocument/2006/relationships/slide" Target="/ppt/slides/slide3.xml" Id="R885af96a16eb49ae" /><Relationship Type="http://schemas.openxmlformats.org/officeDocument/2006/relationships/slide" Target="/ppt/slides/slide4.xml" Id="R5942c9ec4f404624" /><Relationship Type="http://schemas.openxmlformats.org/officeDocument/2006/relationships/slide" Target="/ppt/slides/slide5.xml" Id="R1fc1ba3fd50f48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73e74457fc46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23a92048a453a" /><Relationship Type="http://schemas.openxmlformats.org/officeDocument/2006/relationships/theme" Target="/ppt/slideMasters/theme/theme1.xml" Id="R135f73c42749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723a92048a45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6c109c9e0944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cb2acf29ad411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3c53f66e394c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ec704d26a4f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957dbfab349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TB VEKST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TB VEKST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VEKST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993 746 983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TB VEKST AS</a:t>
            </a:r>
          </a:p>
        </p:txBody>
      </p:sp>
    </p:spTree>
  </p:cSld>
  <p:clrMapOvr>
    <a:masterClrMapping xmlns:a="http://schemas.openxmlformats.org/drawingml/2006/main"/>
  </p:clrMapOvr>
</p:sld>
</file>