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90e11a0a54c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e1cb84ca9641bd"/>
  </p:sldMasterIdLst>
  <p:sldIdLst>
    <p:sldId xmlns:r="http://schemas.openxmlformats.org/officeDocument/2006/relationships" id="256" r:id="R28fc6542246e4e3b"/>
    <p:sldId xmlns:r="http://schemas.openxmlformats.org/officeDocument/2006/relationships" id="257" r:id="R25b6d2bcfcab4f3a"/>
    <p:sldId xmlns:r="http://schemas.openxmlformats.org/officeDocument/2006/relationships" id="258" r:id="Rd12a25e1cfaf4dad"/>
    <p:sldId xmlns:r="http://schemas.openxmlformats.org/officeDocument/2006/relationships" id="259" r:id="R9cda1378c3a848d6"/>
    <p:sldId xmlns:r="http://schemas.openxmlformats.org/officeDocument/2006/relationships" id="260" r:id="R2614533985fd4695"/>
    <p:sldId xmlns:r="http://schemas.openxmlformats.org/officeDocument/2006/relationships" id="261" r:id="R17b0bdaa894942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1cb84ca9641bd" /><Relationship Type="http://schemas.openxmlformats.org/officeDocument/2006/relationships/slide" Target="/ppt/slides/slide1.xml" Id="R28fc6542246e4e3b" /><Relationship Type="http://schemas.openxmlformats.org/officeDocument/2006/relationships/slide" Target="/ppt/slides/slide2.xml" Id="R25b6d2bcfcab4f3a" /><Relationship Type="http://schemas.openxmlformats.org/officeDocument/2006/relationships/slide" Target="/ppt/slides/slide3.xml" Id="Rd12a25e1cfaf4dad" /><Relationship Type="http://schemas.openxmlformats.org/officeDocument/2006/relationships/slide" Target="/ppt/slides/slide4.xml" Id="R9cda1378c3a848d6" /><Relationship Type="http://schemas.openxmlformats.org/officeDocument/2006/relationships/slide" Target="/ppt/slides/slide5.xml" Id="R2614533985fd4695" /><Relationship Type="http://schemas.openxmlformats.org/officeDocument/2006/relationships/slide" Target="/ppt/slides/slide6.xml" Id="R17b0bdaa894942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89e99727c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41a0d945744e9" /><Relationship Type="http://schemas.openxmlformats.org/officeDocument/2006/relationships/theme" Target="/ppt/slideMasters/theme/theme1.xml" Id="R87f63db3ac55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41a0d945744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6e9af651b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66b75a99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014e70a0c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6d488a7be4c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5063fe79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01a6ab332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 BYGG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 BYGG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 BYGG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 BYGG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 BYGG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 BYGG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MARGIDO GILDE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 BYGG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Gisles vei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993 737 771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 BYGG A/S</a:t>
            </a:r>
          </a:p>
        </p:txBody>
      </p:sp>
    </p:spTree>
  </p:cSld>
  <p:clrMapOvr>
    <a:masterClrMapping xmlns:a="http://schemas.openxmlformats.org/drawingml/2006/main"/>
  </p:clrMapOvr>
</p:sld>
</file>