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7d76a3cd6c43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a0924f387f46ea"/>
  </p:sldMasterIdLst>
  <p:sldIdLst>
    <p:sldId xmlns:r="http://schemas.openxmlformats.org/officeDocument/2006/relationships" id="256" r:id="Rbad41d3e70184eca"/>
    <p:sldId xmlns:r="http://schemas.openxmlformats.org/officeDocument/2006/relationships" id="257" r:id="Rc5c1936e0e304ae0"/>
    <p:sldId xmlns:r="http://schemas.openxmlformats.org/officeDocument/2006/relationships" id="258" r:id="R2eaaac5d4e5c4a57"/>
    <p:sldId xmlns:r="http://schemas.openxmlformats.org/officeDocument/2006/relationships" id="259" r:id="R289bdd4b99ae45a0"/>
    <p:sldId xmlns:r="http://schemas.openxmlformats.org/officeDocument/2006/relationships" id="260" r:id="Rd9b1e4888195413e"/>
    <p:sldId xmlns:r="http://schemas.openxmlformats.org/officeDocument/2006/relationships" id="261" r:id="R346342c3dbd64b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0924f387f46ea" /><Relationship Type="http://schemas.openxmlformats.org/officeDocument/2006/relationships/slide" Target="/ppt/slides/slide1.xml" Id="Rbad41d3e70184eca" /><Relationship Type="http://schemas.openxmlformats.org/officeDocument/2006/relationships/slide" Target="/ppt/slides/slide2.xml" Id="Rc5c1936e0e304ae0" /><Relationship Type="http://schemas.openxmlformats.org/officeDocument/2006/relationships/slide" Target="/ppt/slides/slide3.xml" Id="R2eaaac5d4e5c4a57" /><Relationship Type="http://schemas.openxmlformats.org/officeDocument/2006/relationships/slide" Target="/ppt/slides/slide4.xml" Id="R289bdd4b99ae45a0" /><Relationship Type="http://schemas.openxmlformats.org/officeDocument/2006/relationships/slide" Target="/ppt/slides/slide5.xml" Id="Rd9b1e4888195413e" /><Relationship Type="http://schemas.openxmlformats.org/officeDocument/2006/relationships/slide" Target="/ppt/slides/slide6.xml" Id="R346342c3dbd64b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815d06da543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1b03e639e4303" /><Relationship Type="http://schemas.openxmlformats.org/officeDocument/2006/relationships/theme" Target="/ppt/slideMasters/theme/theme1.xml" Id="Ra0fe9e10b1db4c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31b03e639e43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2d7201acd4e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7d65780d0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0ada07eda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7fb2390a2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3cbc9a55843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8ba33fa144c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STORD BILTEKNIKK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 BILTEKNIKK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−194 143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−2 705 739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993 636 746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BILTEKNIKK AS</a:t>
            </a:r>
          </a:p>
        </p:txBody>
      </p:sp>
    </p:spTree>
  </p:cSld>
  <p:clrMapOvr>
    <a:masterClrMapping xmlns:a="http://schemas.openxmlformats.org/drawingml/2006/main"/>
  </p:clrMapOvr>
</p:sld>
</file>