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ecbc4b499e45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7a72f36bf7435b"/>
  </p:sldMasterIdLst>
  <p:sldIdLst>
    <p:sldId xmlns:r="http://schemas.openxmlformats.org/officeDocument/2006/relationships" id="256" r:id="Ra3e4a937f69446cf"/>
    <p:sldId xmlns:r="http://schemas.openxmlformats.org/officeDocument/2006/relationships" id="257" r:id="R0e2524ea38ce4919"/>
    <p:sldId xmlns:r="http://schemas.openxmlformats.org/officeDocument/2006/relationships" id="258" r:id="R21272542c6854a99"/>
    <p:sldId xmlns:r="http://schemas.openxmlformats.org/officeDocument/2006/relationships" id="259" r:id="R31b965992e124c35"/>
    <p:sldId xmlns:r="http://schemas.openxmlformats.org/officeDocument/2006/relationships" id="260" r:id="Rab3a01a28aac47d3"/>
    <p:sldId xmlns:r="http://schemas.openxmlformats.org/officeDocument/2006/relationships" id="261" r:id="R599a8a1d465d4eb9"/>
    <p:sldId xmlns:r="http://schemas.openxmlformats.org/officeDocument/2006/relationships" id="262" r:id="R5bfaff6f134a44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7a72f36bf7435b" /><Relationship Type="http://schemas.openxmlformats.org/officeDocument/2006/relationships/slide" Target="/ppt/slides/slide1.xml" Id="Ra3e4a937f69446cf" /><Relationship Type="http://schemas.openxmlformats.org/officeDocument/2006/relationships/slide" Target="/ppt/slides/slide2.xml" Id="R0e2524ea38ce4919" /><Relationship Type="http://schemas.openxmlformats.org/officeDocument/2006/relationships/slide" Target="/ppt/slides/slide3.xml" Id="R21272542c6854a99" /><Relationship Type="http://schemas.openxmlformats.org/officeDocument/2006/relationships/slide" Target="/ppt/slides/slide4.xml" Id="R31b965992e124c35" /><Relationship Type="http://schemas.openxmlformats.org/officeDocument/2006/relationships/slide" Target="/ppt/slides/slide5.xml" Id="Rab3a01a28aac47d3" /><Relationship Type="http://schemas.openxmlformats.org/officeDocument/2006/relationships/slide" Target="/ppt/slides/slide6.xml" Id="R599a8a1d465d4eb9" /><Relationship Type="http://schemas.openxmlformats.org/officeDocument/2006/relationships/slide" Target="/ppt/slides/slide7.xml" Id="R5bfaff6f134a44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c92ce95b5e4f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de5c6b2f44270" /><Relationship Type="http://schemas.openxmlformats.org/officeDocument/2006/relationships/theme" Target="/ppt/slideMasters/theme/theme1.xml" Id="R656d21a2620244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5de5c6b2f442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f806636034a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272ffff1443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ca9b40dd84e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4b40e55a243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9f1052e9343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e62953f314b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c0ead8bae4b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−256 645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−553 271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24 523 815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25 659 478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MØRLAND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A. Pihls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moerland@persenskei.no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993 610 461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ACM INVEST AS</a:t>
            </a:r>
          </a:p>
        </p:txBody>
      </p:sp>
    </p:spTree>
  </p:cSld>
  <p:clrMapOvr>
    <a:masterClrMapping xmlns:a="http://schemas.openxmlformats.org/drawingml/2006/main"/>
  </p:clrMapOvr>
</p:sld>
</file>