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0bc2fb4f1242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67747003074cf5"/>
  </p:sldMasterIdLst>
  <p:sldIdLst>
    <p:sldId xmlns:r="http://schemas.openxmlformats.org/officeDocument/2006/relationships" id="256" r:id="R510bfec2f938461d"/>
    <p:sldId xmlns:r="http://schemas.openxmlformats.org/officeDocument/2006/relationships" id="257" r:id="R96829b0e18d24a1b"/>
    <p:sldId xmlns:r="http://schemas.openxmlformats.org/officeDocument/2006/relationships" id="258" r:id="R87e6f3cff08b4ff9"/>
    <p:sldId xmlns:r="http://schemas.openxmlformats.org/officeDocument/2006/relationships" id="259" r:id="R462e8929c3e143e7"/>
    <p:sldId xmlns:r="http://schemas.openxmlformats.org/officeDocument/2006/relationships" id="260" r:id="R8252bc52f1d744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67747003074cf5" /><Relationship Type="http://schemas.openxmlformats.org/officeDocument/2006/relationships/slide" Target="/ppt/slides/slide1.xml" Id="R510bfec2f938461d" /><Relationship Type="http://schemas.openxmlformats.org/officeDocument/2006/relationships/slide" Target="/ppt/slides/slide2.xml" Id="R96829b0e18d24a1b" /><Relationship Type="http://schemas.openxmlformats.org/officeDocument/2006/relationships/slide" Target="/ppt/slides/slide3.xml" Id="R87e6f3cff08b4ff9" /><Relationship Type="http://schemas.openxmlformats.org/officeDocument/2006/relationships/slide" Target="/ppt/slides/slide4.xml" Id="R462e8929c3e143e7" /><Relationship Type="http://schemas.openxmlformats.org/officeDocument/2006/relationships/slide" Target="/ppt/slides/slide5.xml" Id="R8252bc52f1d744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be16fd0fd946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239429af34a22" /><Relationship Type="http://schemas.openxmlformats.org/officeDocument/2006/relationships/theme" Target="/ppt/slideMasters/theme/theme1.xml" Id="Re2448bda377e47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f239429af34a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d0e72a7a944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16ad3a9ad4d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76ba8bfff4b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84740452042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81ee3c4d942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BJØRNETRØ GÅRDSTUN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BJØRNETRØ GÅRDSTUN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BJØRNETRØ GÅRDSTUN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BJØRNETRØ GÅRDSTUN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BJØRNETRØ GÅRDSTUN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BJØRNETRØ GÅRDSTUN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993 603 465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BJØRNETRØ GÅRDSTUN AS</a:t>
            </a:r>
          </a:p>
        </p:txBody>
      </p:sp>
    </p:spTree>
  </p:cSld>
  <p:clrMapOvr>
    <a:masterClrMapping xmlns:a="http://schemas.openxmlformats.org/drawingml/2006/main"/>
  </p:clrMapOvr>
</p:sld>
</file>