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d0852cbacc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07562b7e18467f"/>
  </p:sldMasterIdLst>
  <p:sldIdLst>
    <p:sldId xmlns:r="http://schemas.openxmlformats.org/officeDocument/2006/relationships" id="256" r:id="R25602da1346843d7"/>
    <p:sldId xmlns:r="http://schemas.openxmlformats.org/officeDocument/2006/relationships" id="257" r:id="R5813c78bc4c14d4b"/>
    <p:sldId xmlns:r="http://schemas.openxmlformats.org/officeDocument/2006/relationships" id="258" r:id="R6443e459139246ab"/>
    <p:sldId xmlns:r="http://schemas.openxmlformats.org/officeDocument/2006/relationships" id="259" r:id="R5d70473d93544503"/>
    <p:sldId xmlns:r="http://schemas.openxmlformats.org/officeDocument/2006/relationships" id="260" r:id="Rb36921d726e44bde"/>
    <p:sldId xmlns:r="http://schemas.openxmlformats.org/officeDocument/2006/relationships" id="261" r:id="R1ad1c0933cf34bbb"/>
    <p:sldId xmlns:r="http://schemas.openxmlformats.org/officeDocument/2006/relationships" id="262" r:id="R1b35d307c0fc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07562b7e18467f" /><Relationship Type="http://schemas.openxmlformats.org/officeDocument/2006/relationships/slide" Target="/ppt/slides/slide1.xml" Id="R25602da1346843d7" /><Relationship Type="http://schemas.openxmlformats.org/officeDocument/2006/relationships/slide" Target="/ppt/slides/slide2.xml" Id="R5813c78bc4c14d4b" /><Relationship Type="http://schemas.openxmlformats.org/officeDocument/2006/relationships/slide" Target="/ppt/slides/slide3.xml" Id="R6443e459139246ab" /><Relationship Type="http://schemas.openxmlformats.org/officeDocument/2006/relationships/slide" Target="/ppt/slides/slide4.xml" Id="R5d70473d93544503" /><Relationship Type="http://schemas.openxmlformats.org/officeDocument/2006/relationships/slide" Target="/ppt/slides/slide5.xml" Id="Rb36921d726e44bde" /><Relationship Type="http://schemas.openxmlformats.org/officeDocument/2006/relationships/slide" Target="/ppt/slides/slide6.xml" Id="R1ad1c0933cf34bbb" /><Relationship Type="http://schemas.openxmlformats.org/officeDocument/2006/relationships/slide" Target="/ppt/slides/slide7.xml" Id="R1b35d307c0fc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fb97ac4c8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dcde7b677413a" /><Relationship Type="http://schemas.openxmlformats.org/officeDocument/2006/relationships/theme" Target="/ppt/slideMasters/theme/theme1.xml" Id="Rf2aacd278dfc41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9dcde7b67741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d2399080c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a6c65c8d0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ba1697b4e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22afda9f1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686c413f1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0558b6be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e341893974d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LUND AS ble etablert [år] og holder til i Lindås.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2 690 291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RUNE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Fonnebostvegen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5955 Lindås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993 590 932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 LUND AS</a:t>
            </a:r>
          </a:p>
        </p:txBody>
      </p:sp>
    </p:spTree>
  </p:cSld>
  <p:clrMapOvr>
    <a:masterClrMapping xmlns:a="http://schemas.openxmlformats.org/drawingml/2006/main"/>
  </p:clrMapOvr>
</p:sld>
</file>