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1a7b07b30c49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9f0d01d49f48b5"/>
  </p:sldMasterIdLst>
  <p:sldIdLst>
    <p:sldId xmlns:r="http://schemas.openxmlformats.org/officeDocument/2006/relationships" id="256" r:id="R11f540ecba2444bf"/>
    <p:sldId xmlns:r="http://schemas.openxmlformats.org/officeDocument/2006/relationships" id="257" r:id="R70161d3da8184372"/>
    <p:sldId xmlns:r="http://schemas.openxmlformats.org/officeDocument/2006/relationships" id="258" r:id="Re5458fbb79df48ee"/>
    <p:sldId xmlns:r="http://schemas.openxmlformats.org/officeDocument/2006/relationships" id="259" r:id="Rb7596990c9e14971"/>
    <p:sldId xmlns:r="http://schemas.openxmlformats.org/officeDocument/2006/relationships" id="260" r:id="R7319d1b0358d4341"/>
    <p:sldId xmlns:r="http://schemas.openxmlformats.org/officeDocument/2006/relationships" id="261" r:id="R647c8f65bfa84835"/>
    <p:sldId xmlns:r="http://schemas.openxmlformats.org/officeDocument/2006/relationships" id="262" r:id="R408107d0869443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9f0d01d49f48b5" /><Relationship Type="http://schemas.openxmlformats.org/officeDocument/2006/relationships/slide" Target="/ppt/slides/slide1.xml" Id="R11f540ecba2444bf" /><Relationship Type="http://schemas.openxmlformats.org/officeDocument/2006/relationships/slide" Target="/ppt/slides/slide2.xml" Id="R70161d3da8184372" /><Relationship Type="http://schemas.openxmlformats.org/officeDocument/2006/relationships/slide" Target="/ppt/slides/slide3.xml" Id="Re5458fbb79df48ee" /><Relationship Type="http://schemas.openxmlformats.org/officeDocument/2006/relationships/slide" Target="/ppt/slides/slide4.xml" Id="Rb7596990c9e14971" /><Relationship Type="http://schemas.openxmlformats.org/officeDocument/2006/relationships/slide" Target="/ppt/slides/slide5.xml" Id="R7319d1b0358d4341" /><Relationship Type="http://schemas.openxmlformats.org/officeDocument/2006/relationships/slide" Target="/ppt/slides/slide6.xml" Id="R647c8f65bfa84835" /><Relationship Type="http://schemas.openxmlformats.org/officeDocument/2006/relationships/slide" Target="/ppt/slides/slide7.xml" Id="R408107d0869443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87479cbe341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943b0c5c14efd" /><Relationship Type="http://schemas.openxmlformats.org/officeDocument/2006/relationships/theme" Target="/ppt/slideMasters/theme/theme1.xml" Id="R7f485609c0fc45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9943b0c5c14e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d78f8b74c4b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0ba88130545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0f86822b140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84e763dc949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0c51cf70745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795dc44c74c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16d4555d94a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THORMODSÆTER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THORMODSÆTER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THORMODSÆTER ENTREPRENØR AS ble etablert [år] og holder til i Sæbøvik.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THORMODSÆTER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THORMODSÆTER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THORMODSÆTER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14 278 938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1 098 427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853 865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3 733 463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7 057 013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THORMODSÆTER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THORMODSÆTER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THORMODSÆTER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Strondavegen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5454 Sæbøvik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47 40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post.te@outlook.com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993 578 258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THORMODSÆTER ENTREPRENØR AS</a:t>
            </a:r>
          </a:p>
        </p:txBody>
      </p:sp>
    </p:spTree>
  </p:cSld>
  <p:clrMapOvr>
    <a:masterClrMapping xmlns:a="http://schemas.openxmlformats.org/drawingml/2006/main"/>
  </p:clrMapOvr>
</p:sld>
</file>