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8e8ed9b7a64d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19c982e9fc41a2"/>
  </p:sldMasterIdLst>
  <p:sldIdLst>
    <p:sldId xmlns:r="http://schemas.openxmlformats.org/officeDocument/2006/relationships" id="256" r:id="R11276a81d1404891"/>
    <p:sldId xmlns:r="http://schemas.openxmlformats.org/officeDocument/2006/relationships" id="257" r:id="R2fbdd2c0b245430c"/>
    <p:sldId xmlns:r="http://schemas.openxmlformats.org/officeDocument/2006/relationships" id="258" r:id="Rb4192608f0a844c1"/>
    <p:sldId xmlns:r="http://schemas.openxmlformats.org/officeDocument/2006/relationships" id="259" r:id="Re6703f2927a0420d"/>
    <p:sldId xmlns:r="http://schemas.openxmlformats.org/officeDocument/2006/relationships" id="260" r:id="R88ad7427b6f44d79"/>
    <p:sldId xmlns:r="http://schemas.openxmlformats.org/officeDocument/2006/relationships" id="261" r:id="R3afdc2706e3e4be2"/>
    <p:sldId xmlns:r="http://schemas.openxmlformats.org/officeDocument/2006/relationships" id="262" r:id="R1ab9682278f74e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9c982e9fc41a2" /><Relationship Type="http://schemas.openxmlformats.org/officeDocument/2006/relationships/slide" Target="/ppt/slides/slide1.xml" Id="R11276a81d1404891" /><Relationship Type="http://schemas.openxmlformats.org/officeDocument/2006/relationships/slide" Target="/ppt/slides/slide2.xml" Id="R2fbdd2c0b245430c" /><Relationship Type="http://schemas.openxmlformats.org/officeDocument/2006/relationships/slide" Target="/ppt/slides/slide3.xml" Id="Rb4192608f0a844c1" /><Relationship Type="http://schemas.openxmlformats.org/officeDocument/2006/relationships/slide" Target="/ppt/slides/slide4.xml" Id="Re6703f2927a0420d" /><Relationship Type="http://schemas.openxmlformats.org/officeDocument/2006/relationships/slide" Target="/ppt/slides/slide5.xml" Id="R88ad7427b6f44d79" /><Relationship Type="http://schemas.openxmlformats.org/officeDocument/2006/relationships/slide" Target="/ppt/slides/slide6.xml" Id="R3afdc2706e3e4be2" /><Relationship Type="http://schemas.openxmlformats.org/officeDocument/2006/relationships/slide" Target="/ppt/slides/slide7.xml" Id="R1ab9682278f74e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4228554d145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0a6c9ef2047c3" /><Relationship Type="http://schemas.openxmlformats.org/officeDocument/2006/relationships/theme" Target="/ppt/slideMasters/theme/theme1.xml" Id="R71110d08393444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00a6c9ef2047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6ac077b914a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f8970b7d7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4f26ce04740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c31d24a174c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8678467d643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0cafb987447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384e8ddd14a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RLK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RLK HOLDING AS ble etablert [år] og holder til i Flekke.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23 377 700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40 994 968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41 163 698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HAUGSBAKK JOHNNY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RLK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Johnny Haugsbakk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6968 Flekke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993 575 992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RLK HOLDING AS</a:t>
            </a:r>
          </a:p>
        </p:txBody>
      </p:sp>
    </p:spTree>
  </p:cSld>
  <p:clrMapOvr>
    <a:masterClrMapping xmlns:a="http://schemas.openxmlformats.org/drawingml/2006/main"/>
  </p:clrMapOvr>
</p:sld>
</file>