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2f4dd2ca26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a2fe2f487f4129"/>
  </p:sldMasterIdLst>
  <p:sldIdLst>
    <p:sldId xmlns:r="http://schemas.openxmlformats.org/officeDocument/2006/relationships" id="256" r:id="R439a839dd6c74f08"/>
    <p:sldId xmlns:r="http://schemas.openxmlformats.org/officeDocument/2006/relationships" id="257" r:id="Red333d2efad04637"/>
    <p:sldId xmlns:r="http://schemas.openxmlformats.org/officeDocument/2006/relationships" id="258" r:id="Reb68883bdd6a4f3b"/>
    <p:sldId xmlns:r="http://schemas.openxmlformats.org/officeDocument/2006/relationships" id="259" r:id="Raec903c0dc724240"/>
    <p:sldId xmlns:r="http://schemas.openxmlformats.org/officeDocument/2006/relationships" id="260" r:id="R07399f54a43f4733"/>
    <p:sldId xmlns:r="http://schemas.openxmlformats.org/officeDocument/2006/relationships" id="261" r:id="R055bc7ca24214ee4"/>
    <p:sldId xmlns:r="http://schemas.openxmlformats.org/officeDocument/2006/relationships" id="262" r:id="R318c36e0ff50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2fe2f487f4129" /><Relationship Type="http://schemas.openxmlformats.org/officeDocument/2006/relationships/slide" Target="/ppt/slides/slide1.xml" Id="R439a839dd6c74f08" /><Relationship Type="http://schemas.openxmlformats.org/officeDocument/2006/relationships/slide" Target="/ppt/slides/slide2.xml" Id="Red333d2efad04637" /><Relationship Type="http://schemas.openxmlformats.org/officeDocument/2006/relationships/slide" Target="/ppt/slides/slide3.xml" Id="Reb68883bdd6a4f3b" /><Relationship Type="http://schemas.openxmlformats.org/officeDocument/2006/relationships/slide" Target="/ppt/slides/slide4.xml" Id="Raec903c0dc724240" /><Relationship Type="http://schemas.openxmlformats.org/officeDocument/2006/relationships/slide" Target="/ppt/slides/slide5.xml" Id="R07399f54a43f4733" /><Relationship Type="http://schemas.openxmlformats.org/officeDocument/2006/relationships/slide" Target="/ppt/slides/slide6.xml" Id="R055bc7ca24214ee4" /><Relationship Type="http://schemas.openxmlformats.org/officeDocument/2006/relationships/slide" Target="/ppt/slides/slide7.xml" Id="R318c36e0ff50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b9fab6247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3e30f30c74370" /><Relationship Type="http://schemas.openxmlformats.org/officeDocument/2006/relationships/theme" Target="/ppt/slideMasters/theme/theme1.xml" Id="R9273407048ff42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3e30f30c7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1b10f168e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8db855a7249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1f26f5b5c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5dbd57eb4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b663e58da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bcaf35838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34548270a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SKALATION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2 811 306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Knappenveien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993 569 976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SKALATION AS</a:t>
            </a:r>
          </a:p>
        </p:txBody>
      </p:sp>
    </p:spTree>
  </p:cSld>
  <p:clrMapOvr>
    <a:masterClrMapping xmlns:a="http://schemas.openxmlformats.org/drawingml/2006/main"/>
  </p:clrMapOvr>
</p:sld>
</file>