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2f72bcc2f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53261482c4b54"/>
  </p:sldMasterIdLst>
  <p:sldIdLst>
    <p:sldId xmlns:r="http://schemas.openxmlformats.org/officeDocument/2006/relationships" id="256" r:id="R0c1fa54cbb48484c"/>
    <p:sldId xmlns:r="http://schemas.openxmlformats.org/officeDocument/2006/relationships" id="257" r:id="Rb17c35df9af34b31"/>
    <p:sldId xmlns:r="http://schemas.openxmlformats.org/officeDocument/2006/relationships" id="258" r:id="R0f674a602a6740f2"/>
    <p:sldId xmlns:r="http://schemas.openxmlformats.org/officeDocument/2006/relationships" id="259" r:id="Rad3c26f0574d404f"/>
    <p:sldId xmlns:r="http://schemas.openxmlformats.org/officeDocument/2006/relationships" id="260" r:id="R838cd849ee444bfe"/>
    <p:sldId xmlns:r="http://schemas.openxmlformats.org/officeDocument/2006/relationships" id="261" r:id="R3979610200354d49"/>
    <p:sldId xmlns:r="http://schemas.openxmlformats.org/officeDocument/2006/relationships" id="262" r:id="Rd9c6046b46d0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53261482c4b54" /><Relationship Type="http://schemas.openxmlformats.org/officeDocument/2006/relationships/slide" Target="/ppt/slides/slide1.xml" Id="R0c1fa54cbb48484c" /><Relationship Type="http://schemas.openxmlformats.org/officeDocument/2006/relationships/slide" Target="/ppt/slides/slide2.xml" Id="Rb17c35df9af34b31" /><Relationship Type="http://schemas.openxmlformats.org/officeDocument/2006/relationships/slide" Target="/ppt/slides/slide3.xml" Id="R0f674a602a6740f2" /><Relationship Type="http://schemas.openxmlformats.org/officeDocument/2006/relationships/slide" Target="/ppt/slides/slide4.xml" Id="Rad3c26f0574d404f" /><Relationship Type="http://schemas.openxmlformats.org/officeDocument/2006/relationships/slide" Target="/ppt/slides/slide5.xml" Id="R838cd849ee444bfe" /><Relationship Type="http://schemas.openxmlformats.org/officeDocument/2006/relationships/slide" Target="/ppt/slides/slide6.xml" Id="R3979610200354d49" /><Relationship Type="http://schemas.openxmlformats.org/officeDocument/2006/relationships/slide" Target="/ppt/slides/slide7.xml" Id="Rd9c6046b46d0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d9b41edda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d8e9a13b84940" /><Relationship Type="http://schemas.openxmlformats.org/officeDocument/2006/relationships/theme" Target="/ppt/slideMasters/theme/theme1.xml" Id="R6e60f47cda16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9d8e9a13b8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cbb62acab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aacba5ed4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3cfc23de645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ffa300991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7bb32a7c7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8821c104947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aae8a8a56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BRUNLANES KJØLELAGER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BRUNLANES KJØLELAGER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475 371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6 071 760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11 504 374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SEIERSTAD AUDUN  –  13,9 %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STÅLE THRANE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LØWE BERNT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HENRIK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EIDSTEN DAG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GUSLAND THORBJØRN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Hummerbakkveien 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3294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993 565 873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BRUNLANES KJØLELAGER AS</a:t>
            </a:r>
          </a:p>
        </p:txBody>
      </p:sp>
    </p:spTree>
  </p:cSld>
  <p:clrMapOvr>
    <a:masterClrMapping xmlns:a="http://schemas.openxmlformats.org/drawingml/2006/main"/>
  </p:clrMapOvr>
</p:sld>
</file>