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68778cbe046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455539e174ea8"/>
  </p:sldMasterIdLst>
  <p:sldIdLst>
    <p:sldId xmlns:r="http://schemas.openxmlformats.org/officeDocument/2006/relationships" id="256" r:id="R66094adbe4db4cd3"/>
    <p:sldId xmlns:r="http://schemas.openxmlformats.org/officeDocument/2006/relationships" id="257" r:id="R3a8570bdb70744f2"/>
    <p:sldId xmlns:r="http://schemas.openxmlformats.org/officeDocument/2006/relationships" id="258" r:id="R070db9bb559f4fae"/>
    <p:sldId xmlns:r="http://schemas.openxmlformats.org/officeDocument/2006/relationships" id="259" r:id="R0e88f691e98948d9"/>
    <p:sldId xmlns:r="http://schemas.openxmlformats.org/officeDocument/2006/relationships" id="260" r:id="R432d3b8a7a524c36"/>
    <p:sldId xmlns:r="http://schemas.openxmlformats.org/officeDocument/2006/relationships" id="261" r:id="R46cd546e1b1241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455539e174ea8" /><Relationship Type="http://schemas.openxmlformats.org/officeDocument/2006/relationships/slide" Target="/ppt/slides/slide1.xml" Id="R66094adbe4db4cd3" /><Relationship Type="http://schemas.openxmlformats.org/officeDocument/2006/relationships/slide" Target="/ppt/slides/slide2.xml" Id="R3a8570bdb70744f2" /><Relationship Type="http://schemas.openxmlformats.org/officeDocument/2006/relationships/slide" Target="/ppt/slides/slide3.xml" Id="R070db9bb559f4fae" /><Relationship Type="http://schemas.openxmlformats.org/officeDocument/2006/relationships/slide" Target="/ppt/slides/slide4.xml" Id="R0e88f691e98948d9" /><Relationship Type="http://schemas.openxmlformats.org/officeDocument/2006/relationships/slide" Target="/ppt/slides/slide5.xml" Id="R432d3b8a7a524c36" /><Relationship Type="http://schemas.openxmlformats.org/officeDocument/2006/relationships/slide" Target="/ppt/slides/slide6.xml" Id="R46cd546e1b1241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936c579c44e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2365fd98a45ca" /><Relationship Type="http://schemas.openxmlformats.org/officeDocument/2006/relationships/theme" Target="/ppt/slideMasters/theme/theme1.xml" Id="R99cd79cfea95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f2365fd98a45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1e4106b594e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f812f825e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20da2189444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b70c0f0374c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5133d66ef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8c95dafce42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MARSIPANJE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MARSIPANJE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MARSIPANJE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MARSIPANJE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MARSIPANJE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MARSIPANJE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3 866 635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1 126 232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MARSIPANJE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993 550 159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MARSIPANJE AS</a:t>
            </a:r>
          </a:p>
        </p:txBody>
      </p:sp>
    </p:spTree>
  </p:cSld>
  <p:clrMapOvr>
    <a:masterClrMapping xmlns:a="http://schemas.openxmlformats.org/drawingml/2006/main"/>
  </p:clrMapOvr>
</p:sld>
</file>