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a052c0a5204d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60937114454efe"/>
  </p:sldMasterIdLst>
  <p:sldIdLst>
    <p:sldId xmlns:r="http://schemas.openxmlformats.org/officeDocument/2006/relationships" id="256" r:id="R1ff11a6884374dc4"/>
    <p:sldId xmlns:r="http://schemas.openxmlformats.org/officeDocument/2006/relationships" id="257" r:id="R45b2b4eadfc042f8"/>
    <p:sldId xmlns:r="http://schemas.openxmlformats.org/officeDocument/2006/relationships" id="258" r:id="Ra4de46726e3f4261"/>
    <p:sldId xmlns:r="http://schemas.openxmlformats.org/officeDocument/2006/relationships" id="259" r:id="R4e9a2c3b9aa849a9"/>
    <p:sldId xmlns:r="http://schemas.openxmlformats.org/officeDocument/2006/relationships" id="260" r:id="R4ebe632e4a854e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60937114454efe" /><Relationship Type="http://schemas.openxmlformats.org/officeDocument/2006/relationships/slide" Target="/ppt/slides/slide1.xml" Id="R1ff11a6884374dc4" /><Relationship Type="http://schemas.openxmlformats.org/officeDocument/2006/relationships/slide" Target="/ppt/slides/slide2.xml" Id="R45b2b4eadfc042f8" /><Relationship Type="http://schemas.openxmlformats.org/officeDocument/2006/relationships/slide" Target="/ppt/slides/slide3.xml" Id="Ra4de46726e3f4261" /><Relationship Type="http://schemas.openxmlformats.org/officeDocument/2006/relationships/slide" Target="/ppt/slides/slide4.xml" Id="R4e9a2c3b9aa849a9" /><Relationship Type="http://schemas.openxmlformats.org/officeDocument/2006/relationships/slide" Target="/ppt/slides/slide5.xml" Id="R4ebe632e4a854e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0e695d41174e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6b10ac3cb4d33" /><Relationship Type="http://schemas.openxmlformats.org/officeDocument/2006/relationships/theme" Target="/ppt/slideMasters/theme/theme1.xml" Id="R46653fd3b18f45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66b10ac3cb4d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166568b5846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19a06c64e43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58de14a2449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d56ea211345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505d4730349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K.M.I.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K.M.I.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K.M.I.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K.M.I.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K.M.I.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K.M.I.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993 545 929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K.M.I. AS</a:t>
            </a:r>
          </a:p>
        </p:txBody>
      </p:sp>
    </p:spTree>
  </p:cSld>
  <p:clrMapOvr>
    <a:masterClrMapping xmlns:a="http://schemas.openxmlformats.org/drawingml/2006/main"/>
  </p:clrMapOvr>
</p:sld>
</file>