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f0716da922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ce1e747c024eea"/>
  </p:sldMasterIdLst>
  <p:sldIdLst>
    <p:sldId xmlns:r="http://schemas.openxmlformats.org/officeDocument/2006/relationships" id="256" r:id="R85056c2524464eee"/>
    <p:sldId xmlns:r="http://schemas.openxmlformats.org/officeDocument/2006/relationships" id="257" r:id="R5271a1faff7d48ef"/>
    <p:sldId xmlns:r="http://schemas.openxmlformats.org/officeDocument/2006/relationships" id="258" r:id="R09a144c5ce444e7c"/>
    <p:sldId xmlns:r="http://schemas.openxmlformats.org/officeDocument/2006/relationships" id="259" r:id="Rfb38d8a6947f49c6"/>
    <p:sldId xmlns:r="http://schemas.openxmlformats.org/officeDocument/2006/relationships" id="260" r:id="R043055f44a674c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e1e747c024eea" /><Relationship Type="http://schemas.openxmlformats.org/officeDocument/2006/relationships/slide" Target="/ppt/slides/slide1.xml" Id="R85056c2524464eee" /><Relationship Type="http://schemas.openxmlformats.org/officeDocument/2006/relationships/slide" Target="/ppt/slides/slide2.xml" Id="R5271a1faff7d48ef" /><Relationship Type="http://schemas.openxmlformats.org/officeDocument/2006/relationships/slide" Target="/ppt/slides/slide3.xml" Id="R09a144c5ce444e7c" /><Relationship Type="http://schemas.openxmlformats.org/officeDocument/2006/relationships/slide" Target="/ppt/slides/slide4.xml" Id="Rfb38d8a6947f49c6" /><Relationship Type="http://schemas.openxmlformats.org/officeDocument/2006/relationships/slide" Target="/ppt/slides/slide5.xml" Id="R043055f44a674c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874b1fa10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8fb0c86434ae1" /><Relationship Type="http://schemas.openxmlformats.org/officeDocument/2006/relationships/theme" Target="/ppt/slideMasters/theme/theme1.xml" Id="R567845cfdbc448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38fb0c8643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64e3a54aa41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b0e100fae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7501a5113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9682f070e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c465dd5634b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PASSIVHUS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PASSIVHUS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PASSIVHUS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PASSIVHUS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PASSIVHUS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PASSIVHUS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993 544 191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PASSIVHUS OSLO AS</a:t>
            </a:r>
          </a:p>
        </p:txBody>
      </p:sp>
    </p:spTree>
  </p:cSld>
  <p:clrMapOvr>
    <a:masterClrMapping xmlns:a="http://schemas.openxmlformats.org/drawingml/2006/main"/>
  </p:clrMapOvr>
</p:sld>
</file>