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88ea4e17447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9924bd9954774"/>
  </p:sldMasterIdLst>
  <p:sldIdLst>
    <p:sldId xmlns:r="http://schemas.openxmlformats.org/officeDocument/2006/relationships" id="256" r:id="Rbd427e7c1f2c4e7a"/>
    <p:sldId xmlns:r="http://schemas.openxmlformats.org/officeDocument/2006/relationships" id="257" r:id="Rc08212af50ec4e0d"/>
    <p:sldId xmlns:r="http://schemas.openxmlformats.org/officeDocument/2006/relationships" id="258" r:id="Redb173763d5e4519"/>
    <p:sldId xmlns:r="http://schemas.openxmlformats.org/officeDocument/2006/relationships" id="259" r:id="R73d42922450944a9"/>
    <p:sldId xmlns:r="http://schemas.openxmlformats.org/officeDocument/2006/relationships" id="260" r:id="Rc50210228a3044eb"/>
    <p:sldId xmlns:r="http://schemas.openxmlformats.org/officeDocument/2006/relationships" id="261" r:id="Rffdf9689582b4173"/>
    <p:sldId xmlns:r="http://schemas.openxmlformats.org/officeDocument/2006/relationships" id="262" r:id="R59f6cfa84e4a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9924bd9954774" /><Relationship Type="http://schemas.openxmlformats.org/officeDocument/2006/relationships/slide" Target="/ppt/slides/slide1.xml" Id="Rbd427e7c1f2c4e7a" /><Relationship Type="http://schemas.openxmlformats.org/officeDocument/2006/relationships/slide" Target="/ppt/slides/slide2.xml" Id="Rc08212af50ec4e0d" /><Relationship Type="http://schemas.openxmlformats.org/officeDocument/2006/relationships/slide" Target="/ppt/slides/slide3.xml" Id="Redb173763d5e4519" /><Relationship Type="http://schemas.openxmlformats.org/officeDocument/2006/relationships/slide" Target="/ppt/slides/slide4.xml" Id="R73d42922450944a9" /><Relationship Type="http://schemas.openxmlformats.org/officeDocument/2006/relationships/slide" Target="/ppt/slides/slide5.xml" Id="Rc50210228a3044eb" /><Relationship Type="http://schemas.openxmlformats.org/officeDocument/2006/relationships/slide" Target="/ppt/slides/slide6.xml" Id="Rffdf9689582b4173" /><Relationship Type="http://schemas.openxmlformats.org/officeDocument/2006/relationships/slide" Target="/ppt/slides/slide7.xml" Id="R59f6cfa84e4a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c6e07eb0743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be3c9e457413a" /><Relationship Type="http://schemas.openxmlformats.org/officeDocument/2006/relationships/theme" Target="/ppt/slideMasters/theme/theme1.xml" Id="R11fbb51a10d9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be3c9e45741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bb5448f6f46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61662e29c44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f59437472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ae5d72ca649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215dce8c5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75b3772a543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cc00e13c9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NORDRE AKER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AKER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AKER RØR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AKER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AKER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AKER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26 462 306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−2 635 157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−2 610 581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10 607 266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AKER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EGIL STØEN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AKER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Kjelsåsveien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58 99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anders@naras.no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993 535 192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AKER RØR AS</a:t>
            </a:r>
          </a:p>
        </p:txBody>
      </p:sp>
    </p:spTree>
  </p:cSld>
  <p:clrMapOvr>
    <a:masterClrMapping xmlns:a="http://schemas.openxmlformats.org/drawingml/2006/main"/>
  </p:clrMapOvr>
</p:sld>
</file>