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c8c3eb78f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9ebfee4d24cd8"/>
  </p:sldMasterIdLst>
  <p:sldIdLst>
    <p:sldId xmlns:r="http://schemas.openxmlformats.org/officeDocument/2006/relationships" id="256" r:id="R303f8cdfa8924106"/>
    <p:sldId xmlns:r="http://schemas.openxmlformats.org/officeDocument/2006/relationships" id="257" r:id="R2aaae3a6df0a4a4f"/>
    <p:sldId xmlns:r="http://schemas.openxmlformats.org/officeDocument/2006/relationships" id="258" r:id="Rdba3efb609994a83"/>
    <p:sldId xmlns:r="http://schemas.openxmlformats.org/officeDocument/2006/relationships" id="259" r:id="R7b485897d07d4e76"/>
    <p:sldId xmlns:r="http://schemas.openxmlformats.org/officeDocument/2006/relationships" id="260" r:id="R7e119b45079c4e23"/>
    <p:sldId xmlns:r="http://schemas.openxmlformats.org/officeDocument/2006/relationships" id="261" r:id="R6065226f8123428e"/>
    <p:sldId xmlns:r="http://schemas.openxmlformats.org/officeDocument/2006/relationships" id="262" r:id="R898c12478e43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9ebfee4d24cd8" /><Relationship Type="http://schemas.openxmlformats.org/officeDocument/2006/relationships/slide" Target="/ppt/slides/slide1.xml" Id="R303f8cdfa8924106" /><Relationship Type="http://schemas.openxmlformats.org/officeDocument/2006/relationships/slide" Target="/ppt/slides/slide2.xml" Id="R2aaae3a6df0a4a4f" /><Relationship Type="http://schemas.openxmlformats.org/officeDocument/2006/relationships/slide" Target="/ppt/slides/slide3.xml" Id="Rdba3efb609994a83" /><Relationship Type="http://schemas.openxmlformats.org/officeDocument/2006/relationships/slide" Target="/ppt/slides/slide4.xml" Id="R7b485897d07d4e76" /><Relationship Type="http://schemas.openxmlformats.org/officeDocument/2006/relationships/slide" Target="/ppt/slides/slide5.xml" Id="R7e119b45079c4e23" /><Relationship Type="http://schemas.openxmlformats.org/officeDocument/2006/relationships/slide" Target="/ppt/slides/slide6.xml" Id="R6065226f8123428e" /><Relationship Type="http://schemas.openxmlformats.org/officeDocument/2006/relationships/slide" Target="/ppt/slides/slide7.xml" Id="R898c12478e43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c7abd6691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abd0a18864670" /><Relationship Type="http://schemas.openxmlformats.org/officeDocument/2006/relationships/theme" Target="/ppt/slideMasters/theme/theme1.xml" Id="R6380c489bd53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abd0a1886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18b2dfcbe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a5333bab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9de2e5ddc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31db52830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57a0bb6c6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0824dbde6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61ca36cd4b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1 037 769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HÅVIK ØYSTEIN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993 528 293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AS</a:t>
            </a:r>
          </a:p>
        </p:txBody>
      </p:sp>
    </p:spTree>
  </p:cSld>
  <p:clrMapOvr>
    <a:masterClrMapping xmlns:a="http://schemas.openxmlformats.org/drawingml/2006/main"/>
  </p:clrMapOvr>
</p:sld>
</file>