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cae5e898d84b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b3c1b3709e42a2"/>
  </p:sldMasterIdLst>
  <p:sldIdLst>
    <p:sldId xmlns:r="http://schemas.openxmlformats.org/officeDocument/2006/relationships" id="256" r:id="R542028945dbe4f77"/>
    <p:sldId xmlns:r="http://schemas.openxmlformats.org/officeDocument/2006/relationships" id="257" r:id="Rff3275d306f44ebd"/>
    <p:sldId xmlns:r="http://schemas.openxmlformats.org/officeDocument/2006/relationships" id="258" r:id="R2dddda06f39b4fa0"/>
    <p:sldId xmlns:r="http://schemas.openxmlformats.org/officeDocument/2006/relationships" id="259" r:id="R294e4304b0554138"/>
    <p:sldId xmlns:r="http://schemas.openxmlformats.org/officeDocument/2006/relationships" id="260" r:id="R672c05650ab64c9c"/>
    <p:sldId xmlns:r="http://schemas.openxmlformats.org/officeDocument/2006/relationships" id="261" r:id="R86b9d2f718264d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b3c1b3709e42a2" /><Relationship Type="http://schemas.openxmlformats.org/officeDocument/2006/relationships/slide" Target="/ppt/slides/slide1.xml" Id="R542028945dbe4f77" /><Relationship Type="http://schemas.openxmlformats.org/officeDocument/2006/relationships/slide" Target="/ppt/slides/slide2.xml" Id="Rff3275d306f44ebd" /><Relationship Type="http://schemas.openxmlformats.org/officeDocument/2006/relationships/slide" Target="/ppt/slides/slide3.xml" Id="R2dddda06f39b4fa0" /><Relationship Type="http://schemas.openxmlformats.org/officeDocument/2006/relationships/slide" Target="/ppt/slides/slide4.xml" Id="R294e4304b0554138" /><Relationship Type="http://schemas.openxmlformats.org/officeDocument/2006/relationships/slide" Target="/ppt/slides/slide5.xml" Id="R672c05650ab64c9c" /><Relationship Type="http://schemas.openxmlformats.org/officeDocument/2006/relationships/slide" Target="/ppt/slides/slide6.xml" Id="R86b9d2f718264d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52f7ea73b34a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66cbbaf9a1459a" /><Relationship Type="http://schemas.openxmlformats.org/officeDocument/2006/relationships/theme" Target="/ppt/slideMasters/theme/theme1.xml" Id="R2fe7341b839845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66cbbaf9a145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476ac0fcfa46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fed2168c044a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9b2708693142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e817ec54846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a65d2474884d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6c39bae5754c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GERD MARI EVENSEN HELGELAND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GERD MARI EVENSEN HELGELAND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GERD MARI EVENSEN HELGELAND ble etablert [år] og holder til i Svarstad.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GERD MARI EVENSEN HELGELAND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GERD MARI EVENSEN HELGELAND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GERD MARI EVENSEN HELGELAND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321 200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264 066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264 066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108 348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139 411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GERD MARI EVENSEN HELGELAND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Kjærlighetsstien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3275 Svarstad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12 87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gerd.helgeland@lardal.com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993 512 966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GERD MARI EVENSEN HELGELAND</a:t>
            </a:r>
          </a:p>
        </p:txBody>
      </p:sp>
    </p:spTree>
  </p:cSld>
  <p:clrMapOvr>
    <a:masterClrMapping xmlns:a="http://schemas.openxmlformats.org/drawingml/2006/main"/>
  </p:clrMapOvr>
</p:sld>
</file>