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f24230b8d2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affbe1e334442c"/>
  </p:sldMasterIdLst>
  <p:sldIdLst>
    <p:sldId xmlns:r="http://schemas.openxmlformats.org/officeDocument/2006/relationships" id="256" r:id="Rfd749d0f07154a81"/>
    <p:sldId xmlns:r="http://schemas.openxmlformats.org/officeDocument/2006/relationships" id="257" r:id="R8e41cab5e4694665"/>
    <p:sldId xmlns:r="http://schemas.openxmlformats.org/officeDocument/2006/relationships" id="258" r:id="R0cc5651ec2684a49"/>
    <p:sldId xmlns:r="http://schemas.openxmlformats.org/officeDocument/2006/relationships" id="259" r:id="R13d9bf09c53046ca"/>
    <p:sldId xmlns:r="http://schemas.openxmlformats.org/officeDocument/2006/relationships" id="260" r:id="Rf83cec9071e14e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ffbe1e334442c" /><Relationship Type="http://schemas.openxmlformats.org/officeDocument/2006/relationships/slide" Target="/ppt/slides/slide1.xml" Id="Rfd749d0f07154a81" /><Relationship Type="http://schemas.openxmlformats.org/officeDocument/2006/relationships/slide" Target="/ppt/slides/slide2.xml" Id="R8e41cab5e4694665" /><Relationship Type="http://schemas.openxmlformats.org/officeDocument/2006/relationships/slide" Target="/ppt/slides/slide3.xml" Id="R0cc5651ec2684a49" /><Relationship Type="http://schemas.openxmlformats.org/officeDocument/2006/relationships/slide" Target="/ppt/slides/slide4.xml" Id="R13d9bf09c53046ca" /><Relationship Type="http://schemas.openxmlformats.org/officeDocument/2006/relationships/slide" Target="/ppt/slides/slide5.xml" Id="Rf83cec9071e14e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32c8eb8fe41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b46c901b4471d" /><Relationship Type="http://schemas.openxmlformats.org/officeDocument/2006/relationships/theme" Target="/ppt/slideMasters/theme/theme1.xml" Id="Rbee48eac4a8f47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b46c901b447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a303a2c2b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7ce468b6e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ee4d1d693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43c50827c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66de11eef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GRÅHOLMEN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GRÅHOLMEN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993 511 005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GRÅHOLMEN AS</a:t>
            </a:r>
          </a:p>
        </p:txBody>
      </p:sp>
    </p:spTree>
  </p:cSld>
  <p:clrMapOvr>
    <a:masterClrMapping xmlns:a="http://schemas.openxmlformats.org/drawingml/2006/main"/>
  </p:clrMapOvr>
</p:sld>
</file>