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db533ae57b4f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ab256456534ce9"/>
  </p:sldMasterIdLst>
  <p:sldIdLst>
    <p:sldId xmlns:r="http://schemas.openxmlformats.org/officeDocument/2006/relationships" id="256" r:id="Rcf7788072f664999"/>
    <p:sldId xmlns:r="http://schemas.openxmlformats.org/officeDocument/2006/relationships" id="257" r:id="Ra62c71161d6a4db0"/>
    <p:sldId xmlns:r="http://schemas.openxmlformats.org/officeDocument/2006/relationships" id="258" r:id="R232a2e2bebae4945"/>
    <p:sldId xmlns:r="http://schemas.openxmlformats.org/officeDocument/2006/relationships" id="259" r:id="R42c1e07996334f28"/>
    <p:sldId xmlns:r="http://schemas.openxmlformats.org/officeDocument/2006/relationships" id="260" r:id="R8e2318b38af244d4"/>
    <p:sldId xmlns:r="http://schemas.openxmlformats.org/officeDocument/2006/relationships" id="261" r:id="R7f4afd1331b14ca9"/>
    <p:sldId xmlns:r="http://schemas.openxmlformats.org/officeDocument/2006/relationships" id="262" r:id="Raaa08419e1c84b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ab256456534ce9" /><Relationship Type="http://schemas.openxmlformats.org/officeDocument/2006/relationships/slide" Target="/ppt/slides/slide1.xml" Id="Rcf7788072f664999" /><Relationship Type="http://schemas.openxmlformats.org/officeDocument/2006/relationships/slide" Target="/ppt/slides/slide2.xml" Id="Ra62c71161d6a4db0" /><Relationship Type="http://schemas.openxmlformats.org/officeDocument/2006/relationships/slide" Target="/ppt/slides/slide3.xml" Id="R232a2e2bebae4945" /><Relationship Type="http://schemas.openxmlformats.org/officeDocument/2006/relationships/slide" Target="/ppt/slides/slide4.xml" Id="R42c1e07996334f28" /><Relationship Type="http://schemas.openxmlformats.org/officeDocument/2006/relationships/slide" Target="/ppt/slides/slide5.xml" Id="R8e2318b38af244d4" /><Relationship Type="http://schemas.openxmlformats.org/officeDocument/2006/relationships/slide" Target="/ppt/slides/slide6.xml" Id="R7f4afd1331b14ca9" /><Relationship Type="http://schemas.openxmlformats.org/officeDocument/2006/relationships/slide" Target="/ppt/slides/slide7.xml" Id="Raaa08419e1c84b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0d200da6db47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279c71eec4eef" /><Relationship Type="http://schemas.openxmlformats.org/officeDocument/2006/relationships/theme" Target="/ppt/slideMasters/theme/theme1.xml" Id="Rd2b82f2d1f4c42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1279c71eec4e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fbed5960f40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819c732d74c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24c67e71748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045ff38fa48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72f10751845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8b6bb6dee4e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7410ed1024b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MI-HOLDING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290 471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15 928 679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65 691 863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77 691 918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ENGEBØ INGUNN K DVERGSDAL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ENGEBØ MORTEN FALKENSTEIN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Brendeholten 48B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6814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82 63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993 499 080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MI-HOLDING AS</a:t>
            </a:r>
          </a:p>
        </p:txBody>
      </p:sp>
    </p:spTree>
  </p:cSld>
  <p:clrMapOvr>
    <a:masterClrMapping xmlns:a="http://schemas.openxmlformats.org/drawingml/2006/main"/>
  </p:clrMapOvr>
</p:sld>
</file>