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44c423f344a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caff10ecc4120"/>
  </p:sldMasterIdLst>
  <p:sldIdLst>
    <p:sldId xmlns:r="http://schemas.openxmlformats.org/officeDocument/2006/relationships" id="256" r:id="Re5c6a89068fd44e6"/>
    <p:sldId xmlns:r="http://schemas.openxmlformats.org/officeDocument/2006/relationships" id="257" r:id="R8051d2e6253d4884"/>
    <p:sldId xmlns:r="http://schemas.openxmlformats.org/officeDocument/2006/relationships" id="258" r:id="Reeef9ea822eb42b6"/>
    <p:sldId xmlns:r="http://schemas.openxmlformats.org/officeDocument/2006/relationships" id="259" r:id="R47ad4f2fe5d549f2"/>
    <p:sldId xmlns:r="http://schemas.openxmlformats.org/officeDocument/2006/relationships" id="260" r:id="R43dd29afc3884683"/>
    <p:sldId xmlns:r="http://schemas.openxmlformats.org/officeDocument/2006/relationships" id="261" r:id="Rbc85cdf42ed14882"/>
    <p:sldId xmlns:r="http://schemas.openxmlformats.org/officeDocument/2006/relationships" id="262" r:id="R639070246bde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caff10ecc4120" /><Relationship Type="http://schemas.openxmlformats.org/officeDocument/2006/relationships/slide" Target="/ppt/slides/slide1.xml" Id="Re5c6a89068fd44e6" /><Relationship Type="http://schemas.openxmlformats.org/officeDocument/2006/relationships/slide" Target="/ppt/slides/slide2.xml" Id="R8051d2e6253d4884" /><Relationship Type="http://schemas.openxmlformats.org/officeDocument/2006/relationships/slide" Target="/ppt/slides/slide3.xml" Id="Reeef9ea822eb42b6" /><Relationship Type="http://schemas.openxmlformats.org/officeDocument/2006/relationships/slide" Target="/ppt/slides/slide4.xml" Id="R47ad4f2fe5d549f2" /><Relationship Type="http://schemas.openxmlformats.org/officeDocument/2006/relationships/slide" Target="/ppt/slides/slide5.xml" Id="R43dd29afc3884683" /><Relationship Type="http://schemas.openxmlformats.org/officeDocument/2006/relationships/slide" Target="/ppt/slides/slide6.xml" Id="Rbc85cdf42ed14882" /><Relationship Type="http://schemas.openxmlformats.org/officeDocument/2006/relationships/slide" Target="/ppt/slides/slide7.xml" Id="R639070246bde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1ab467797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3bc0992824a9c" /><Relationship Type="http://schemas.openxmlformats.org/officeDocument/2006/relationships/theme" Target="/ppt/slideMasters/theme/theme1.xml" Id="R93cac1230ca4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c3bc099282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9bbdb0d53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61b77d64a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ad147f9f1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7f7931aac43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82a0afeb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89b773ac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b6407bfd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MI-HOLDING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15 928 679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65 691 863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77 691 918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KARIN DVERGSDAL ENGEBØ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FALKENSTEIN ENGEBØ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Brendeholten 48B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63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993 499 080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MI-HOLDING AS</a:t>
            </a:r>
          </a:p>
        </p:txBody>
      </p:sp>
    </p:spTree>
  </p:cSld>
  <p:clrMapOvr>
    <a:masterClrMapping xmlns:a="http://schemas.openxmlformats.org/drawingml/2006/main"/>
  </p:clrMapOvr>
</p:sld>
</file>